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32"/>
  </p:notesMasterIdLst>
  <p:sldIdLst>
    <p:sldId id="262" r:id="rId2"/>
    <p:sldId id="258" r:id="rId3"/>
    <p:sldId id="264" r:id="rId4"/>
    <p:sldId id="269" r:id="rId5"/>
    <p:sldId id="272" r:id="rId6"/>
    <p:sldId id="273" r:id="rId7"/>
    <p:sldId id="270" r:id="rId8"/>
    <p:sldId id="274" r:id="rId9"/>
    <p:sldId id="276" r:id="rId10"/>
    <p:sldId id="277" r:id="rId11"/>
    <p:sldId id="318" r:id="rId12"/>
    <p:sldId id="280" r:id="rId13"/>
    <p:sldId id="281" r:id="rId14"/>
    <p:sldId id="282" r:id="rId15"/>
    <p:sldId id="293" r:id="rId16"/>
    <p:sldId id="308" r:id="rId17"/>
    <p:sldId id="309" r:id="rId18"/>
    <p:sldId id="310" r:id="rId19"/>
    <p:sldId id="311" r:id="rId20"/>
    <p:sldId id="259" r:id="rId21"/>
    <p:sldId id="294" r:id="rId22"/>
    <p:sldId id="296" r:id="rId23"/>
    <p:sldId id="297" r:id="rId24"/>
    <p:sldId id="301" r:id="rId25"/>
    <p:sldId id="303" r:id="rId26"/>
    <p:sldId id="321" r:id="rId27"/>
    <p:sldId id="317" r:id="rId28"/>
    <p:sldId id="314" r:id="rId29"/>
    <p:sldId id="315" r:id="rId30"/>
    <p:sldId id="316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Styl jasny 3 — Ak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Joanna\AppData\Local\Temp\wyniki-zbiorcze-papi-wodniacy-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la\Downloads\wyniki-zbiorcze-papi-wodniac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anna\AppData\Local\Temp\wyniki-zbiorcze-papi-wodniacy-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la\Downloads\wyniki-zbiorcze-papi-wodniac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7687412510936136"/>
          <c:y val="9.0460470378574773E-3"/>
          <c:w val="0.5779058398950131"/>
          <c:h val="0.82794353816597843"/>
        </c:manualLayout>
      </c:layout>
      <c:bar3D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+mj-lt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'[wyniki-zbiorcze-papi-wodniacy-1.xlsx]Strona 2'!$B$4:$B$14</c:f>
              <c:strCache>
                <c:ptCount val="11"/>
                <c:pt idx="0">
                  <c:v>Obiekty są przyjazne dla zwierząt</c:v>
                </c:pt>
                <c:pt idx="1">
                  <c:v>Inne</c:v>
                </c:pt>
                <c:pt idx="2">
                  <c:v>Obiekty umożliwiają wypożyczenie roweru</c:v>
                </c:pt>
                <c:pt idx="3">
                  <c:v>W obiektach jest dużo miejsc do cumowania</c:v>
                </c:pt>
                <c:pt idx="4">
                  <c:v>Obiekty są od siebie w dogodnej odległości
(sieciowość)</c:v>
                </c:pt>
                <c:pt idx="5">
                  <c:v>Obiekty są zlokalizowane blisko różnych
ciekawych miejsc</c:v>
                </c:pt>
                <c:pt idx="6">
                  <c:v>Do obiektów można się łatwo dostać ze strony
lądu</c:v>
                </c:pt>
                <c:pt idx="7">
                  <c:v>Bezpieczeństwo</c:v>
                </c:pt>
                <c:pt idx="8">
                  <c:v>Obiekty mają wysoki standard świadczenia usług
(tj. pralnia, odbiór ścieków, portowa stacja
paliwa itd.)</c:v>
                </c:pt>
                <c:pt idx="9">
                  <c:v>Czystość</c:v>
                </c:pt>
                <c:pt idx="10">
                  <c:v>Obiekty mają wysoki standard wyposażenia
(bosmanat, sanitariaty, woda, prąd na kei, itp.)</c:v>
                </c:pt>
              </c:strCache>
            </c:strRef>
          </c:cat>
          <c:val>
            <c:numRef>
              <c:f>'[wyniki-zbiorcze-papi-wodniacy-1.xlsx]Strona 2'!$D$4:$D$14</c:f>
              <c:numCache>
                <c:formatCode>0%</c:formatCode>
                <c:ptCount val="11"/>
                <c:pt idx="0">
                  <c:v>1.2987012987012988E-2</c:v>
                </c:pt>
                <c:pt idx="1">
                  <c:v>2.5974025974026042E-2</c:v>
                </c:pt>
                <c:pt idx="2">
                  <c:v>0.12987012987012986</c:v>
                </c:pt>
                <c:pt idx="3">
                  <c:v>0.14285714285714357</c:v>
                </c:pt>
                <c:pt idx="4">
                  <c:v>0.15584415584415642</c:v>
                </c:pt>
                <c:pt idx="5">
                  <c:v>0.16883116883116894</c:v>
                </c:pt>
                <c:pt idx="6">
                  <c:v>0.31168831168831285</c:v>
                </c:pt>
                <c:pt idx="7">
                  <c:v>0.32467532467532467</c:v>
                </c:pt>
                <c:pt idx="8">
                  <c:v>0.32467532467532467</c:v>
                </c:pt>
                <c:pt idx="9">
                  <c:v>0.38961038961039091</c:v>
                </c:pt>
                <c:pt idx="10">
                  <c:v>0.4155844155844175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9480016"/>
        <c:axId val="239477664"/>
        <c:axId val="0"/>
      </c:bar3DChart>
      <c:catAx>
        <c:axId val="239480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000">
                <a:latin typeface="+mj-lt"/>
              </a:defRPr>
            </a:pPr>
            <a:endParaRPr lang="pl-PL"/>
          </a:p>
        </c:txPr>
        <c:crossAx val="239477664"/>
        <c:crosses val="autoZero"/>
        <c:auto val="1"/>
        <c:lblAlgn val="ctr"/>
        <c:lblOffset val="100"/>
        <c:noMultiLvlLbl val="0"/>
      </c:catAx>
      <c:valAx>
        <c:axId val="239477664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400"/>
            </a:pPr>
            <a:endParaRPr lang="pl-PL"/>
          </a:p>
        </c:txPr>
        <c:crossAx val="239480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7882721244091128"/>
          <c:y val="1.077256647266918E-3"/>
          <c:w val="0.55217799387985123"/>
          <c:h val="0.9076586335325123"/>
        </c:manualLayout>
      </c:layout>
      <c:bar3D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+mj-lt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'Strona 6'!$B$3:$B$13</c:f>
              <c:strCache>
                <c:ptCount val="11"/>
                <c:pt idx="0">
                  <c:v>Inne</c:v>
                </c:pt>
                <c:pt idx="1">
                  <c:v>Obiekty są przyjazne dla zwierząt</c:v>
                </c:pt>
                <c:pt idx="2">
                  <c:v>Obiekty umożliwiają wypożyczenie roweru</c:v>
                </c:pt>
                <c:pt idx="3">
                  <c:v>Obiekty są od siebie w dogodnej odległości
(sieciowość)</c:v>
                </c:pt>
                <c:pt idx="4">
                  <c:v>W obiektach jest dużo miejsc do cumowania</c:v>
                </c:pt>
                <c:pt idx="5">
                  <c:v>Obiekty mają wysoki standard świadczenia usług
(tj. pralnia, odbiór ścieków, portowa stacja
paliwa itd.)</c:v>
                </c:pt>
                <c:pt idx="6">
                  <c:v>Bezpieczeństwo</c:v>
                </c:pt>
                <c:pt idx="7">
                  <c:v>Czystość</c:v>
                </c:pt>
                <c:pt idx="8">
                  <c:v>Obiekty są zlokalizowane blisko różnych
ciekawych miejsc</c:v>
                </c:pt>
                <c:pt idx="9">
                  <c:v>Obiekty mają wysoki standard wyposażenia
(bosmanat, sanitariaty, woda, prąd na kei, itp.)</c:v>
                </c:pt>
                <c:pt idx="10">
                  <c:v>Do obiektów można się łatwo dostać ze strony
lądu</c:v>
                </c:pt>
              </c:strCache>
            </c:strRef>
          </c:cat>
          <c:val>
            <c:numRef>
              <c:f>'Strona 6'!$C$3:$C$13</c:f>
              <c:numCache>
                <c:formatCode>0.00%</c:formatCode>
                <c:ptCount val="11"/>
                <c:pt idx="0">
                  <c:v>3.9215686274509803E-2</c:v>
                </c:pt>
                <c:pt idx="1">
                  <c:v>1.9607843137254902E-2</c:v>
                </c:pt>
                <c:pt idx="2">
                  <c:v>5.2287581699346587E-2</c:v>
                </c:pt>
                <c:pt idx="3">
                  <c:v>0.15032679738562091</c:v>
                </c:pt>
                <c:pt idx="4">
                  <c:v>0.19607843137254899</c:v>
                </c:pt>
                <c:pt idx="5">
                  <c:v>0.22875816993464038</c:v>
                </c:pt>
                <c:pt idx="6">
                  <c:v>0.33333333333333331</c:v>
                </c:pt>
                <c:pt idx="7">
                  <c:v>0.34640522875816993</c:v>
                </c:pt>
                <c:pt idx="8">
                  <c:v>0.40522875816993481</c:v>
                </c:pt>
                <c:pt idx="9">
                  <c:v>0.43790849673202742</c:v>
                </c:pt>
                <c:pt idx="10">
                  <c:v>0.45751633986928236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9480800"/>
        <c:axId val="239478056"/>
        <c:axId val="0"/>
      </c:bar3DChart>
      <c:catAx>
        <c:axId val="2394808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+mj-lt"/>
              </a:defRPr>
            </a:pPr>
            <a:endParaRPr lang="pl-PL"/>
          </a:p>
        </c:txPr>
        <c:crossAx val="239478056"/>
        <c:crosses val="autoZero"/>
        <c:auto val="1"/>
        <c:lblAlgn val="ctr"/>
        <c:lblOffset val="100"/>
        <c:noMultiLvlLbl val="0"/>
      </c:catAx>
      <c:valAx>
        <c:axId val="239478056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239480800"/>
        <c:crosses val="autoZero"/>
        <c:crossBetween val="between"/>
        <c:minorUnit val="0.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+mj-lt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'[wyniki-zbiorcze-papi-wodniacy-1.xlsx]Strona 2'!$B$21:$B$31</c:f>
              <c:strCache>
                <c:ptCount val="11"/>
                <c:pt idx="0">
                  <c:v>Obiekty nie są przyjazne dla zwierząt</c:v>
                </c:pt>
                <c:pt idx="1">
                  <c:v>Zły stan techniczny</c:v>
                </c:pt>
                <c:pt idx="2">
                  <c:v>Utrudniony dostęp do obiektów od strony lądu</c:v>
                </c:pt>
                <c:pt idx="3">
                  <c:v>Obiekty są od siebie zbyt oddalone</c:v>
                </c:pt>
                <c:pt idx="4">
                  <c:v>Inne. Jakie?</c:v>
                </c:pt>
                <c:pt idx="5">
                  <c:v>Zbyt niski standard wyposażenia obiektów
(bosmanat, sanitariaty, woda, prąd na kei, itp.)</c:v>
                </c:pt>
                <c:pt idx="6">
                  <c:v>Obiekty nie są bezpieczne (monitoring, nadzór
bosmana, itp.)</c:v>
                </c:pt>
                <c:pt idx="7">
                  <c:v>Zbyt niski standard świadczonych usług (tj.
pralnia, odbiór ścieków, portowa stacja paliwa
itd.)</c:v>
                </c:pt>
                <c:pt idx="8">
                  <c:v>Brak wad</c:v>
                </c:pt>
                <c:pt idx="9">
                  <c:v>Mało miejsc do cumowania dla jednostek w
poszczególnych obiektach</c:v>
                </c:pt>
                <c:pt idx="10">
                  <c:v>Obiekty nie dysponują dodatkowymi atrakcjami</c:v>
                </c:pt>
              </c:strCache>
            </c:strRef>
          </c:cat>
          <c:val>
            <c:numRef>
              <c:f>'[wyniki-zbiorcze-papi-wodniacy-1.xlsx]Strona 2'!$D$21:$D$31</c:f>
              <c:numCache>
                <c:formatCode>0%</c:formatCode>
                <c:ptCount val="11"/>
                <c:pt idx="0">
                  <c:v>7.7922077922077934E-2</c:v>
                </c:pt>
                <c:pt idx="1">
                  <c:v>0.10389610389610412</c:v>
                </c:pt>
                <c:pt idx="2">
                  <c:v>0.10389610389610412</c:v>
                </c:pt>
                <c:pt idx="3">
                  <c:v>0.12987012987012986</c:v>
                </c:pt>
                <c:pt idx="4">
                  <c:v>0.14285714285714363</c:v>
                </c:pt>
                <c:pt idx="5">
                  <c:v>0.15584415584415645</c:v>
                </c:pt>
                <c:pt idx="6">
                  <c:v>0.16883116883116894</c:v>
                </c:pt>
                <c:pt idx="7">
                  <c:v>0.18181818181818263</c:v>
                </c:pt>
                <c:pt idx="8">
                  <c:v>0.22077922077922091</c:v>
                </c:pt>
                <c:pt idx="9">
                  <c:v>0.25974025974025972</c:v>
                </c:pt>
                <c:pt idx="10">
                  <c:v>0.29870129870129869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9474528"/>
        <c:axId val="239044320"/>
        <c:axId val="0"/>
      </c:bar3DChart>
      <c:catAx>
        <c:axId val="239474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100">
                <a:latin typeface="+mj-lt"/>
              </a:defRPr>
            </a:pPr>
            <a:endParaRPr lang="pl-PL"/>
          </a:p>
        </c:txPr>
        <c:crossAx val="239044320"/>
        <c:crosses val="autoZero"/>
        <c:auto val="1"/>
        <c:lblAlgn val="ctr"/>
        <c:lblOffset val="100"/>
        <c:noMultiLvlLbl val="0"/>
      </c:catAx>
      <c:valAx>
        <c:axId val="239044320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600"/>
            </a:pPr>
            <a:endParaRPr lang="pl-PL"/>
          </a:p>
        </c:txPr>
        <c:crossAx val="239474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view3D>
      <c:rotX val="1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821106736657921"/>
          <c:y val="0"/>
          <c:w val="0.59655916447944002"/>
          <c:h val="0.93784959075430963"/>
        </c:manualLayout>
      </c:layout>
      <c:bar3D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+mj-lt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'Strona 6'!$B$20:$B$30</c:f>
              <c:strCache>
                <c:ptCount val="11"/>
                <c:pt idx="0">
                  <c:v>Brak wad</c:v>
                </c:pt>
                <c:pt idx="1">
                  <c:v>Inne</c:v>
                </c:pt>
                <c:pt idx="2">
                  <c:v>Obiekty nie są przyjazne dla zwierząt</c:v>
                </c:pt>
                <c:pt idx="3">
                  <c:v>Utrudniony dostęp do obiektów od strony lądu</c:v>
                </c:pt>
                <c:pt idx="4">
                  <c:v>Zły stan techniczny</c:v>
                </c:pt>
                <c:pt idx="5">
                  <c:v>Zbyt niski standard wyposażenia obiektów
(bosmanat, sanitariaty, woda, prąd na kei, itp.)</c:v>
                </c:pt>
                <c:pt idx="6">
                  <c:v>Obiekty są od siebie zbyt oddalone</c:v>
                </c:pt>
                <c:pt idx="7">
                  <c:v>Zbyt niski standard świadczonych usług (tj.
pralnia, odbiór ścieków, portowa stacja paliwa
itd.)</c:v>
                </c:pt>
                <c:pt idx="8">
                  <c:v>Obiekty nie dysponują dodatkowymi atrakcjami</c:v>
                </c:pt>
                <c:pt idx="9">
                  <c:v>Obiekty nie są bezpieczne (monitoring, nadzór
bosmana, itp.)</c:v>
                </c:pt>
                <c:pt idx="10">
                  <c:v>Mało miejsc do cumowania dla jednostek w
poszczególnych obiektach</c:v>
                </c:pt>
              </c:strCache>
            </c:strRef>
          </c:cat>
          <c:val>
            <c:numRef>
              <c:f>'Strona 6'!$C$20:$C$30</c:f>
              <c:numCache>
                <c:formatCode>0.00%</c:formatCode>
                <c:ptCount val="11"/>
                <c:pt idx="0">
                  <c:v>0.55555555555555569</c:v>
                </c:pt>
                <c:pt idx="1">
                  <c:v>5.2287581699346587E-2</c:v>
                </c:pt>
                <c:pt idx="2">
                  <c:v>2.6143790849673301E-2</c:v>
                </c:pt>
                <c:pt idx="3">
                  <c:v>3.2679738562091672E-2</c:v>
                </c:pt>
                <c:pt idx="4">
                  <c:v>3.9215686274509803E-2</c:v>
                </c:pt>
                <c:pt idx="5">
                  <c:v>5.8823529411764705E-2</c:v>
                </c:pt>
                <c:pt idx="6">
                  <c:v>5.8823529411764705E-2</c:v>
                </c:pt>
                <c:pt idx="7">
                  <c:v>6.5359477124183024E-2</c:v>
                </c:pt>
                <c:pt idx="8">
                  <c:v>0.10457516339869292</c:v>
                </c:pt>
                <c:pt idx="9">
                  <c:v>0.13071895424836599</c:v>
                </c:pt>
                <c:pt idx="10">
                  <c:v>0.30065359477124182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6767728"/>
        <c:axId val="416766160"/>
        <c:axId val="0"/>
      </c:bar3DChart>
      <c:catAx>
        <c:axId val="4167677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+mj-lt"/>
              </a:defRPr>
            </a:pPr>
            <a:endParaRPr lang="pl-PL"/>
          </a:p>
        </c:txPr>
        <c:crossAx val="416766160"/>
        <c:crosses val="autoZero"/>
        <c:auto val="1"/>
        <c:lblAlgn val="ctr"/>
        <c:lblOffset val="100"/>
        <c:noMultiLvlLbl val="0"/>
      </c:catAx>
      <c:valAx>
        <c:axId val="41676616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416767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CA3C8A-7CAF-41DE-B2AF-16ECB71FAFAB}" type="doc">
      <dgm:prSet loTypeId="urn:microsoft.com/office/officeart/2005/8/layout/radial5" loCatId="relationship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pl-PL"/>
        </a:p>
      </dgm:t>
    </dgm:pt>
    <dgm:pt modelId="{E6EBA63D-EF2B-497C-BCD3-80966C73F698}">
      <dgm:prSet phldrT="[Tekst]"/>
      <dgm:spPr/>
      <dgm:t>
        <a:bodyPr/>
        <a:lstStyle/>
        <a:p>
          <a:r>
            <a:rPr lang="pl-PL">
              <a:latin typeface="+mj-lt"/>
            </a:rPr>
            <a:t>Pętla Żuławska</a:t>
          </a:r>
        </a:p>
      </dgm:t>
    </dgm:pt>
    <dgm:pt modelId="{B108B640-2B08-4272-BE87-174199650302}" type="parTrans" cxnId="{3235810A-B005-483B-8217-86CCFED2E1A1}">
      <dgm:prSet/>
      <dgm:spPr/>
      <dgm:t>
        <a:bodyPr/>
        <a:lstStyle/>
        <a:p>
          <a:endParaRPr lang="pl-PL"/>
        </a:p>
      </dgm:t>
    </dgm:pt>
    <dgm:pt modelId="{949A8555-B026-446F-A320-6DAF6851855E}" type="sibTrans" cxnId="{3235810A-B005-483B-8217-86CCFED2E1A1}">
      <dgm:prSet/>
      <dgm:spPr/>
      <dgm:t>
        <a:bodyPr/>
        <a:lstStyle/>
        <a:p>
          <a:endParaRPr lang="pl-PL"/>
        </a:p>
      </dgm:t>
    </dgm:pt>
    <dgm:pt modelId="{33DCCB24-0244-479A-A8A7-78A65261BFEE}">
      <dgm:prSet phldrT="[Tekst]"/>
      <dgm:spPr/>
      <dgm:t>
        <a:bodyPr/>
        <a:lstStyle/>
        <a:p>
          <a:r>
            <a:rPr lang="pl-PL" dirty="0">
              <a:latin typeface="+mj-lt"/>
            </a:rPr>
            <a:t>Rodziny z dziećmi</a:t>
          </a:r>
        </a:p>
      </dgm:t>
    </dgm:pt>
    <dgm:pt modelId="{8BAAC91A-71DA-4A24-884C-1F4C826A281B}" type="parTrans" cxnId="{DCE239CD-F8F5-4FEB-9025-E94614E9B470}">
      <dgm:prSet/>
      <dgm:spPr/>
      <dgm:t>
        <a:bodyPr/>
        <a:lstStyle/>
        <a:p>
          <a:endParaRPr lang="pl-PL"/>
        </a:p>
      </dgm:t>
    </dgm:pt>
    <dgm:pt modelId="{CD660B4C-D9AF-48D0-93B7-DFB1403EF05E}" type="sibTrans" cxnId="{DCE239CD-F8F5-4FEB-9025-E94614E9B470}">
      <dgm:prSet/>
      <dgm:spPr/>
      <dgm:t>
        <a:bodyPr/>
        <a:lstStyle/>
        <a:p>
          <a:endParaRPr lang="pl-PL"/>
        </a:p>
      </dgm:t>
    </dgm:pt>
    <dgm:pt modelId="{1822FBDA-9BF7-4571-A40F-D7271EDBE9EE}">
      <dgm:prSet phldrT="[Tekst]"/>
      <dgm:spPr/>
      <dgm:t>
        <a:bodyPr/>
        <a:lstStyle/>
        <a:p>
          <a:r>
            <a:rPr lang="pl-PL" b="0">
              <a:latin typeface="+mj-lt"/>
            </a:rPr>
            <a:t>Seniorzy</a:t>
          </a:r>
        </a:p>
      </dgm:t>
    </dgm:pt>
    <dgm:pt modelId="{53E4AB9D-582D-4A71-8B6E-B93F1CA23134}" type="parTrans" cxnId="{CA4E7D9E-38B8-4AAC-9FFC-89834C4BA72C}">
      <dgm:prSet/>
      <dgm:spPr/>
      <dgm:t>
        <a:bodyPr/>
        <a:lstStyle/>
        <a:p>
          <a:endParaRPr lang="pl-PL"/>
        </a:p>
      </dgm:t>
    </dgm:pt>
    <dgm:pt modelId="{D9C2C35F-818D-4B33-A325-4A6CC051C8E4}" type="sibTrans" cxnId="{CA4E7D9E-38B8-4AAC-9FFC-89834C4BA72C}">
      <dgm:prSet/>
      <dgm:spPr/>
      <dgm:t>
        <a:bodyPr/>
        <a:lstStyle/>
        <a:p>
          <a:endParaRPr lang="pl-PL"/>
        </a:p>
      </dgm:t>
    </dgm:pt>
    <dgm:pt modelId="{D3595817-A6C0-47D4-A5FA-F7217E43762C}">
      <dgm:prSet phldrT="[Tekst]"/>
      <dgm:spPr/>
      <dgm:t>
        <a:bodyPr/>
        <a:lstStyle/>
        <a:p>
          <a:r>
            <a:rPr lang="pl-PL">
              <a:latin typeface="+mj-lt"/>
            </a:rPr>
            <a:t>Początkujący żeglarze</a:t>
          </a:r>
        </a:p>
      </dgm:t>
    </dgm:pt>
    <dgm:pt modelId="{73CBED4C-E860-4845-BE02-FA74DFE68C7F}" type="sibTrans" cxnId="{751D7459-D6BE-40B8-97CB-F8E7020C20DB}">
      <dgm:prSet/>
      <dgm:spPr/>
      <dgm:t>
        <a:bodyPr/>
        <a:lstStyle/>
        <a:p>
          <a:endParaRPr lang="pl-PL"/>
        </a:p>
      </dgm:t>
    </dgm:pt>
    <dgm:pt modelId="{AB442936-94ED-4F00-96B9-B6D665EDA1E3}" type="parTrans" cxnId="{751D7459-D6BE-40B8-97CB-F8E7020C20DB}">
      <dgm:prSet/>
      <dgm:spPr/>
      <dgm:t>
        <a:bodyPr/>
        <a:lstStyle/>
        <a:p>
          <a:endParaRPr lang="pl-PL"/>
        </a:p>
      </dgm:t>
    </dgm:pt>
    <dgm:pt modelId="{4553EA83-1FFF-477B-9506-20DC718A2E9E}">
      <dgm:prSet phldrT="[Tekst]"/>
      <dgm:spPr/>
      <dgm:t>
        <a:bodyPr/>
        <a:lstStyle/>
        <a:p>
          <a:r>
            <a:rPr lang="pl-PL">
              <a:latin typeface="+mj-lt"/>
            </a:rPr>
            <a:t>Osoby żeglujące rekreacyjnie </a:t>
          </a:r>
        </a:p>
      </dgm:t>
    </dgm:pt>
    <dgm:pt modelId="{A0FBF6FD-72E2-4EE2-A569-9D2381A90EF4}" type="sibTrans" cxnId="{1BD06903-DAA0-4B68-BD08-710FD11DEA15}">
      <dgm:prSet/>
      <dgm:spPr/>
      <dgm:t>
        <a:bodyPr/>
        <a:lstStyle/>
        <a:p>
          <a:endParaRPr lang="pl-PL"/>
        </a:p>
      </dgm:t>
    </dgm:pt>
    <dgm:pt modelId="{EAFF97ED-A11B-4052-AC44-5DEDF2036C4C}" type="parTrans" cxnId="{1BD06903-DAA0-4B68-BD08-710FD11DEA15}">
      <dgm:prSet/>
      <dgm:spPr/>
      <dgm:t>
        <a:bodyPr/>
        <a:lstStyle/>
        <a:p>
          <a:endParaRPr lang="pl-PL"/>
        </a:p>
      </dgm:t>
    </dgm:pt>
    <dgm:pt modelId="{FF544B61-9C19-4422-BF3A-130A61AF06B0}" type="pres">
      <dgm:prSet presAssocID="{F9CA3C8A-7CAF-41DE-B2AF-16ECB71FAFA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8A319C1-0735-4546-90F1-7AACB5002045}" type="pres">
      <dgm:prSet presAssocID="{E6EBA63D-EF2B-497C-BCD3-80966C73F698}" presName="centerShape" presStyleLbl="node0" presStyleIdx="0" presStyleCnt="1"/>
      <dgm:spPr/>
      <dgm:t>
        <a:bodyPr/>
        <a:lstStyle/>
        <a:p>
          <a:endParaRPr lang="pl-PL"/>
        </a:p>
      </dgm:t>
    </dgm:pt>
    <dgm:pt modelId="{D6762543-D90E-4FAE-961A-CBFEAB0CFC30}" type="pres">
      <dgm:prSet presAssocID="{8BAAC91A-71DA-4A24-884C-1F4C826A281B}" presName="parTrans" presStyleLbl="sibTrans2D1" presStyleIdx="0" presStyleCnt="4"/>
      <dgm:spPr/>
      <dgm:t>
        <a:bodyPr/>
        <a:lstStyle/>
        <a:p>
          <a:endParaRPr lang="pl-PL"/>
        </a:p>
      </dgm:t>
    </dgm:pt>
    <dgm:pt modelId="{6F915026-E766-47B5-BF12-05102CA48B03}" type="pres">
      <dgm:prSet presAssocID="{8BAAC91A-71DA-4A24-884C-1F4C826A281B}" presName="connectorText" presStyleLbl="sibTrans2D1" presStyleIdx="0" presStyleCnt="4"/>
      <dgm:spPr/>
      <dgm:t>
        <a:bodyPr/>
        <a:lstStyle/>
        <a:p>
          <a:endParaRPr lang="pl-PL"/>
        </a:p>
      </dgm:t>
    </dgm:pt>
    <dgm:pt modelId="{5AB3E87C-6B35-496C-9132-9A636185DE7D}" type="pres">
      <dgm:prSet presAssocID="{33DCCB24-0244-479A-A8A7-78A65261BFE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E3D60F0-4C8C-4E35-BDB4-25C3B680603F}" type="pres">
      <dgm:prSet presAssocID="{AB442936-94ED-4F00-96B9-B6D665EDA1E3}" presName="parTrans" presStyleLbl="sibTrans2D1" presStyleIdx="1" presStyleCnt="4"/>
      <dgm:spPr/>
      <dgm:t>
        <a:bodyPr/>
        <a:lstStyle/>
        <a:p>
          <a:endParaRPr lang="pl-PL"/>
        </a:p>
      </dgm:t>
    </dgm:pt>
    <dgm:pt modelId="{329568AC-634D-4D01-8E8C-0B748F2195DA}" type="pres">
      <dgm:prSet presAssocID="{AB442936-94ED-4F00-96B9-B6D665EDA1E3}" presName="connectorText" presStyleLbl="sibTrans2D1" presStyleIdx="1" presStyleCnt="4"/>
      <dgm:spPr/>
      <dgm:t>
        <a:bodyPr/>
        <a:lstStyle/>
        <a:p>
          <a:endParaRPr lang="pl-PL"/>
        </a:p>
      </dgm:t>
    </dgm:pt>
    <dgm:pt modelId="{2EBBDE9E-94AA-4606-8787-2D31DB620ADD}" type="pres">
      <dgm:prSet presAssocID="{D3595817-A6C0-47D4-A5FA-F7217E43762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8D71928-CFBD-4D8D-8051-BB921D488FFB}" type="pres">
      <dgm:prSet presAssocID="{EAFF97ED-A11B-4052-AC44-5DEDF2036C4C}" presName="parTrans" presStyleLbl="sibTrans2D1" presStyleIdx="2" presStyleCnt="4"/>
      <dgm:spPr/>
      <dgm:t>
        <a:bodyPr/>
        <a:lstStyle/>
        <a:p>
          <a:endParaRPr lang="pl-PL"/>
        </a:p>
      </dgm:t>
    </dgm:pt>
    <dgm:pt modelId="{0A1B4CA5-4E20-45B4-BF66-4C6EC3AC8087}" type="pres">
      <dgm:prSet presAssocID="{EAFF97ED-A11B-4052-AC44-5DEDF2036C4C}" presName="connectorText" presStyleLbl="sibTrans2D1" presStyleIdx="2" presStyleCnt="4"/>
      <dgm:spPr/>
      <dgm:t>
        <a:bodyPr/>
        <a:lstStyle/>
        <a:p>
          <a:endParaRPr lang="pl-PL"/>
        </a:p>
      </dgm:t>
    </dgm:pt>
    <dgm:pt modelId="{A2A2D5EC-FE5E-4E22-8FD7-C850765834AD}" type="pres">
      <dgm:prSet presAssocID="{4553EA83-1FFF-477B-9506-20DC718A2E9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B6C34F8-DE2D-45B8-AF8A-007ECD9984D1}" type="pres">
      <dgm:prSet presAssocID="{53E4AB9D-582D-4A71-8B6E-B93F1CA23134}" presName="parTrans" presStyleLbl="sibTrans2D1" presStyleIdx="3" presStyleCnt="4"/>
      <dgm:spPr/>
      <dgm:t>
        <a:bodyPr/>
        <a:lstStyle/>
        <a:p>
          <a:endParaRPr lang="pl-PL"/>
        </a:p>
      </dgm:t>
    </dgm:pt>
    <dgm:pt modelId="{25AA7018-0172-475E-9AA9-864AF29DF6D3}" type="pres">
      <dgm:prSet presAssocID="{53E4AB9D-582D-4A71-8B6E-B93F1CA23134}" presName="connectorText" presStyleLbl="sibTrans2D1" presStyleIdx="3" presStyleCnt="4"/>
      <dgm:spPr/>
      <dgm:t>
        <a:bodyPr/>
        <a:lstStyle/>
        <a:p>
          <a:endParaRPr lang="pl-PL"/>
        </a:p>
      </dgm:t>
    </dgm:pt>
    <dgm:pt modelId="{D40037AB-8E9C-4FBA-88A9-37C5008F3AE7}" type="pres">
      <dgm:prSet presAssocID="{1822FBDA-9BF7-4571-A40F-D7271EDBE9E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CCA1408-1F09-4FF3-8B18-E9825558C38A}" type="presOf" srcId="{8BAAC91A-71DA-4A24-884C-1F4C826A281B}" destId="{6F915026-E766-47B5-BF12-05102CA48B03}" srcOrd="1" destOrd="0" presId="urn:microsoft.com/office/officeart/2005/8/layout/radial5"/>
    <dgm:cxn modelId="{0B37E7FB-1900-4992-ACC3-80179DA6BD03}" type="presOf" srcId="{E6EBA63D-EF2B-497C-BCD3-80966C73F698}" destId="{D8A319C1-0735-4546-90F1-7AACB5002045}" srcOrd="0" destOrd="0" presId="urn:microsoft.com/office/officeart/2005/8/layout/radial5"/>
    <dgm:cxn modelId="{661498BC-ADE7-45A3-AB32-BEAC9EED68BC}" type="presOf" srcId="{AB442936-94ED-4F00-96B9-B6D665EDA1E3}" destId="{329568AC-634D-4D01-8E8C-0B748F2195DA}" srcOrd="1" destOrd="0" presId="urn:microsoft.com/office/officeart/2005/8/layout/radial5"/>
    <dgm:cxn modelId="{DCE239CD-F8F5-4FEB-9025-E94614E9B470}" srcId="{E6EBA63D-EF2B-497C-BCD3-80966C73F698}" destId="{33DCCB24-0244-479A-A8A7-78A65261BFEE}" srcOrd="0" destOrd="0" parTransId="{8BAAC91A-71DA-4A24-884C-1F4C826A281B}" sibTransId="{CD660B4C-D9AF-48D0-93B7-DFB1403EF05E}"/>
    <dgm:cxn modelId="{1DC1AB46-88BD-4055-8D57-F4EB68CE3EE0}" type="presOf" srcId="{EAFF97ED-A11B-4052-AC44-5DEDF2036C4C}" destId="{0A1B4CA5-4E20-45B4-BF66-4C6EC3AC8087}" srcOrd="1" destOrd="0" presId="urn:microsoft.com/office/officeart/2005/8/layout/radial5"/>
    <dgm:cxn modelId="{84B7393E-D643-4B69-A8D6-80893D457A1F}" type="presOf" srcId="{4553EA83-1FFF-477B-9506-20DC718A2E9E}" destId="{A2A2D5EC-FE5E-4E22-8FD7-C850765834AD}" srcOrd="0" destOrd="0" presId="urn:microsoft.com/office/officeart/2005/8/layout/radial5"/>
    <dgm:cxn modelId="{3551D746-2E40-4014-AE90-3237DC3B4FEB}" type="presOf" srcId="{1822FBDA-9BF7-4571-A40F-D7271EDBE9EE}" destId="{D40037AB-8E9C-4FBA-88A9-37C5008F3AE7}" srcOrd="0" destOrd="0" presId="urn:microsoft.com/office/officeart/2005/8/layout/radial5"/>
    <dgm:cxn modelId="{CDD2CB65-B513-4457-ADF6-4580BBF3FAD0}" type="presOf" srcId="{53E4AB9D-582D-4A71-8B6E-B93F1CA23134}" destId="{25AA7018-0172-475E-9AA9-864AF29DF6D3}" srcOrd="1" destOrd="0" presId="urn:microsoft.com/office/officeart/2005/8/layout/radial5"/>
    <dgm:cxn modelId="{EDB50522-7349-40E6-8D75-CC943B0FB8D1}" type="presOf" srcId="{AB442936-94ED-4F00-96B9-B6D665EDA1E3}" destId="{CE3D60F0-4C8C-4E35-BDB4-25C3B680603F}" srcOrd="0" destOrd="0" presId="urn:microsoft.com/office/officeart/2005/8/layout/radial5"/>
    <dgm:cxn modelId="{1BD06903-DAA0-4B68-BD08-710FD11DEA15}" srcId="{E6EBA63D-EF2B-497C-BCD3-80966C73F698}" destId="{4553EA83-1FFF-477B-9506-20DC718A2E9E}" srcOrd="2" destOrd="0" parTransId="{EAFF97ED-A11B-4052-AC44-5DEDF2036C4C}" sibTransId="{A0FBF6FD-72E2-4EE2-A569-9D2381A90EF4}"/>
    <dgm:cxn modelId="{CA4E7D9E-38B8-4AAC-9FFC-89834C4BA72C}" srcId="{E6EBA63D-EF2B-497C-BCD3-80966C73F698}" destId="{1822FBDA-9BF7-4571-A40F-D7271EDBE9EE}" srcOrd="3" destOrd="0" parTransId="{53E4AB9D-582D-4A71-8B6E-B93F1CA23134}" sibTransId="{D9C2C35F-818D-4B33-A325-4A6CC051C8E4}"/>
    <dgm:cxn modelId="{89FCD56B-7BC9-487E-90F2-13DC483C66EE}" type="presOf" srcId="{8BAAC91A-71DA-4A24-884C-1F4C826A281B}" destId="{D6762543-D90E-4FAE-961A-CBFEAB0CFC30}" srcOrd="0" destOrd="0" presId="urn:microsoft.com/office/officeart/2005/8/layout/radial5"/>
    <dgm:cxn modelId="{B6E631E4-5683-4F46-9926-861A963601E0}" type="presOf" srcId="{F9CA3C8A-7CAF-41DE-B2AF-16ECB71FAFAB}" destId="{FF544B61-9C19-4422-BF3A-130A61AF06B0}" srcOrd="0" destOrd="0" presId="urn:microsoft.com/office/officeart/2005/8/layout/radial5"/>
    <dgm:cxn modelId="{751D7459-D6BE-40B8-97CB-F8E7020C20DB}" srcId="{E6EBA63D-EF2B-497C-BCD3-80966C73F698}" destId="{D3595817-A6C0-47D4-A5FA-F7217E43762C}" srcOrd="1" destOrd="0" parTransId="{AB442936-94ED-4F00-96B9-B6D665EDA1E3}" sibTransId="{73CBED4C-E860-4845-BE02-FA74DFE68C7F}"/>
    <dgm:cxn modelId="{311BFAFF-541D-476B-878E-0DA3ACD74870}" type="presOf" srcId="{EAFF97ED-A11B-4052-AC44-5DEDF2036C4C}" destId="{D8D71928-CFBD-4D8D-8051-BB921D488FFB}" srcOrd="0" destOrd="0" presId="urn:microsoft.com/office/officeart/2005/8/layout/radial5"/>
    <dgm:cxn modelId="{C2EBF035-AB23-4808-8D63-23CA9DD37DB0}" type="presOf" srcId="{53E4AB9D-582D-4A71-8B6E-B93F1CA23134}" destId="{8B6C34F8-DE2D-45B8-AF8A-007ECD9984D1}" srcOrd="0" destOrd="0" presId="urn:microsoft.com/office/officeart/2005/8/layout/radial5"/>
    <dgm:cxn modelId="{3235810A-B005-483B-8217-86CCFED2E1A1}" srcId="{F9CA3C8A-7CAF-41DE-B2AF-16ECB71FAFAB}" destId="{E6EBA63D-EF2B-497C-BCD3-80966C73F698}" srcOrd="0" destOrd="0" parTransId="{B108B640-2B08-4272-BE87-174199650302}" sibTransId="{949A8555-B026-446F-A320-6DAF6851855E}"/>
    <dgm:cxn modelId="{E6B73D6B-7999-42E2-8054-18CB0247E933}" type="presOf" srcId="{D3595817-A6C0-47D4-A5FA-F7217E43762C}" destId="{2EBBDE9E-94AA-4606-8787-2D31DB620ADD}" srcOrd="0" destOrd="0" presId="urn:microsoft.com/office/officeart/2005/8/layout/radial5"/>
    <dgm:cxn modelId="{7FB0C1B4-8836-45B0-B07B-1DF4912C8C70}" type="presOf" srcId="{33DCCB24-0244-479A-A8A7-78A65261BFEE}" destId="{5AB3E87C-6B35-496C-9132-9A636185DE7D}" srcOrd="0" destOrd="0" presId="urn:microsoft.com/office/officeart/2005/8/layout/radial5"/>
    <dgm:cxn modelId="{7217CC83-1963-40E0-8D76-33EEBBF3B0A9}" type="presParOf" srcId="{FF544B61-9C19-4422-BF3A-130A61AF06B0}" destId="{D8A319C1-0735-4546-90F1-7AACB5002045}" srcOrd="0" destOrd="0" presId="urn:microsoft.com/office/officeart/2005/8/layout/radial5"/>
    <dgm:cxn modelId="{06D277C4-6C9F-4CCF-936E-2FEF0BA9C0E6}" type="presParOf" srcId="{FF544B61-9C19-4422-BF3A-130A61AF06B0}" destId="{D6762543-D90E-4FAE-961A-CBFEAB0CFC30}" srcOrd="1" destOrd="0" presId="urn:microsoft.com/office/officeart/2005/8/layout/radial5"/>
    <dgm:cxn modelId="{6CFFE258-83C1-44F1-B783-621CFF2967E5}" type="presParOf" srcId="{D6762543-D90E-4FAE-961A-CBFEAB0CFC30}" destId="{6F915026-E766-47B5-BF12-05102CA48B03}" srcOrd="0" destOrd="0" presId="urn:microsoft.com/office/officeart/2005/8/layout/radial5"/>
    <dgm:cxn modelId="{A0A34C4B-FE34-4F3B-8E21-6CC1A6DA7B6E}" type="presParOf" srcId="{FF544B61-9C19-4422-BF3A-130A61AF06B0}" destId="{5AB3E87C-6B35-496C-9132-9A636185DE7D}" srcOrd="2" destOrd="0" presId="urn:microsoft.com/office/officeart/2005/8/layout/radial5"/>
    <dgm:cxn modelId="{445375A6-6CE3-4E51-9B86-023E848DB683}" type="presParOf" srcId="{FF544B61-9C19-4422-BF3A-130A61AF06B0}" destId="{CE3D60F0-4C8C-4E35-BDB4-25C3B680603F}" srcOrd="3" destOrd="0" presId="urn:microsoft.com/office/officeart/2005/8/layout/radial5"/>
    <dgm:cxn modelId="{AF3A50E6-4C8C-4C1B-91D6-4DBD4F4FD40A}" type="presParOf" srcId="{CE3D60F0-4C8C-4E35-BDB4-25C3B680603F}" destId="{329568AC-634D-4D01-8E8C-0B748F2195DA}" srcOrd="0" destOrd="0" presId="urn:microsoft.com/office/officeart/2005/8/layout/radial5"/>
    <dgm:cxn modelId="{C5229F28-840F-48E7-AC7E-06164575330C}" type="presParOf" srcId="{FF544B61-9C19-4422-BF3A-130A61AF06B0}" destId="{2EBBDE9E-94AA-4606-8787-2D31DB620ADD}" srcOrd="4" destOrd="0" presId="urn:microsoft.com/office/officeart/2005/8/layout/radial5"/>
    <dgm:cxn modelId="{6AEEB20C-9DD8-4742-AE33-BC5FF963CE67}" type="presParOf" srcId="{FF544B61-9C19-4422-BF3A-130A61AF06B0}" destId="{D8D71928-CFBD-4D8D-8051-BB921D488FFB}" srcOrd="5" destOrd="0" presId="urn:microsoft.com/office/officeart/2005/8/layout/radial5"/>
    <dgm:cxn modelId="{0CE9119E-222E-4235-9783-FF53A41B49D4}" type="presParOf" srcId="{D8D71928-CFBD-4D8D-8051-BB921D488FFB}" destId="{0A1B4CA5-4E20-45B4-BF66-4C6EC3AC8087}" srcOrd="0" destOrd="0" presId="urn:microsoft.com/office/officeart/2005/8/layout/radial5"/>
    <dgm:cxn modelId="{EE9D9E83-FABD-44F5-8F36-47D63C6745A0}" type="presParOf" srcId="{FF544B61-9C19-4422-BF3A-130A61AF06B0}" destId="{A2A2D5EC-FE5E-4E22-8FD7-C850765834AD}" srcOrd="6" destOrd="0" presId="urn:microsoft.com/office/officeart/2005/8/layout/radial5"/>
    <dgm:cxn modelId="{33386CE0-AF64-4524-9877-1E6D152A834D}" type="presParOf" srcId="{FF544B61-9C19-4422-BF3A-130A61AF06B0}" destId="{8B6C34F8-DE2D-45B8-AF8A-007ECD9984D1}" srcOrd="7" destOrd="0" presId="urn:microsoft.com/office/officeart/2005/8/layout/radial5"/>
    <dgm:cxn modelId="{527195FA-8D7E-4B0B-BA49-C238BEAEF6FF}" type="presParOf" srcId="{8B6C34F8-DE2D-45B8-AF8A-007ECD9984D1}" destId="{25AA7018-0172-475E-9AA9-864AF29DF6D3}" srcOrd="0" destOrd="0" presId="urn:microsoft.com/office/officeart/2005/8/layout/radial5"/>
    <dgm:cxn modelId="{015AA897-5DA7-4908-9317-18044ECFD203}" type="presParOf" srcId="{FF544B61-9C19-4422-BF3A-130A61AF06B0}" destId="{D40037AB-8E9C-4FBA-88A9-37C5008F3AE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CA3C8A-7CAF-41DE-B2AF-16ECB71FAFAB}" type="doc">
      <dgm:prSet loTypeId="urn:microsoft.com/office/officeart/2005/8/layout/radial5" loCatId="relationship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E6EBA63D-EF2B-497C-BCD3-80966C73F698}">
      <dgm:prSet phldrT="[Tekst]"/>
      <dgm:spPr/>
      <dgm:t>
        <a:bodyPr/>
        <a:lstStyle/>
        <a:p>
          <a:r>
            <a:rPr lang="pl-PL">
              <a:latin typeface="+mj-lt"/>
            </a:rPr>
            <a:t>Zatoka Gdańska</a:t>
          </a:r>
        </a:p>
      </dgm:t>
    </dgm:pt>
    <dgm:pt modelId="{B108B640-2B08-4272-BE87-174199650302}" type="parTrans" cxnId="{3235810A-B005-483B-8217-86CCFED2E1A1}">
      <dgm:prSet/>
      <dgm:spPr/>
      <dgm:t>
        <a:bodyPr/>
        <a:lstStyle/>
        <a:p>
          <a:endParaRPr lang="pl-PL"/>
        </a:p>
      </dgm:t>
    </dgm:pt>
    <dgm:pt modelId="{949A8555-B026-446F-A320-6DAF6851855E}" type="sibTrans" cxnId="{3235810A-B005-483B-8217-86CCFED2E1A1}">
      <dgm:prSet/>
      <dgm:spPr/>
      <dgm:t>
        <a:bodyPr/>
        <a:lstStyle/>
        <a:p>
          <a:endParaRPr lang="pl-PL"/>
        </a:p>
      </dgm:t>
    </dgm:pt>
    <dgm:pt modelId="{33DCCB24-0244-479A-A8A7-78A65261BFEE}">
      <dgm:prSet phldrT="[Tekst]"/>
      <dgm:spPr/>
      <dgm:t>
        <a:bodyPr/>
        <a:lstStyle/>
        <a:p>
          <a:r>
            <a:rPr lang="pl-PL">
              <a:latin typeface="+mj-lt"/>
            </a:rPr>
            <a:t>Doświadczeni żeglarze</a:t>
          </a:r>
        </a:p>
      </dgm:t>
    </dgm:pt>
    <dgm:pt modelId="{8BAAC91A-71DA-4A24-884C-1F4C826A281B}" type="parTrans" cxnId="{DCE239CD-F8F5-4FEB-9025-E94614E9B470}">
      <dgm:prSet/>
      <dgm:spPr/>
      <dgm:t>
        <a:bodyPr/>
        <a:lstStyle/>
        <a:p>
          <a:endParaRPr lang="pl-PL"/>
        </a:p>
      </dgm:t>
    </dgm:pt>
    <dgm:pt modelId="{CD660B4C-D9AF-48D0-93B7-DFB1403EF05E}" type="sibTrans" cxnId="{DCE239CD-F8F5-4FEB-9025-E94614E9B470}">
      <dgm:prSet/>
      <dgm:spPr/>
      <dgm:t>
        <a:bodyPr/>
        <a:lstStyle/>
        <a:p>
          <a:endParaRPr lang="pl-PL"/>
        </a:p>
      </dgm:t>
    </dgm:pt>
    <dgm:pt modelId="{D3595817-A6C0-47D4-A5FA-F7217E43762C}">
      <dgm:prSet phldrT="[Tekst]"/>
      <dgm:spPr/>
      <dgm:t>
        <a:bodyPr/>
        <a:lstStyle/>
        <a:p>
          <a:r>
            <a:rPr lang="pl-PL">
              <a:latin typeface="+mj-lt"/>
            </a:rPr>
            <a:t>Młodzi ludzie szukający wyzwań</a:t>
          </a:r>
        </a:p>
      </dgm:t>
    </dgm:pt>
    <dgm:pt modelId="{AB442936-94ED-4F00-96B9-B6D665EDA1E3}" type="parTrans" cxnId="{751D7459-D6BE-40B8-97CB-F8E7020C20DB}">
      <dgm:prSet/>
      <dgm:spPr/>
      <dgm:t>
        <a:bodyPr/>
        <a:lstStyle/>
        <a:p>
          <a:endParaRPr lang="pl-PL"/>
        </a:p>
      </dgm:t>
    </dgm:pt>
    <dgm:pt modelId="{73CBED4C-E860-4845-BE02-FA74DFE68C7F}" type="sibTrans" cxnId="{751D7459-D6BE-40B8-97CB-F8E7020C20DB}">
      <dgm:prSet/>
      <dgm:spPr/>
      <dgm:t>
        <a:bodyPr/>
        <a:lstStyle/>
        <a:p>
          <a:endParaRPr lang="pl-PL"/>
        </a:p>
      </dgm:t>
    </dgm:pt>
    <dgm:pt modelId="{4553EA83-1FFF-477B-9506-20DC718A2E9E}">
      <dgm:prSet phldrT="[Tekst]"/>
      <dgm:spPr/>
      <dgm:t>
        <a:bodyPr/>
        <a:lstStyle/>
        <a:p>
          <a:r>
            <a:rPr lang="pl-PL">
              <a:latin typeface="+mj-lt"/>
            </a:rPr>
            <a:t>Sportowcy</a:t>
          </a:r>
        </a:p>
      </dgm:t>
    </dgm:pt>
    <dgm:pt modelId="{EAFF97ED-A11B-4052-AC44-5DEDF2036C4C}" type="parTrans" cxnId="{1BD06903-DAA0-4B68-BD08-710FD11DEA15}">
      <dgm:prSet/>
      <dgm:spPr/>
      <dgm:t>
        <a:bodyPr/>
        <a:lstStyle/>
        <a:p>
          <a:endParaRPr lang="pl-PL"/>
        </a:p>
      </dgm:t>
    </dgm:pt>
    <dgm:pt modelId="{A0FBF6FD-72E2-4EE2-A569-9D2381A90EF4}" type="sibTrans" cxnId="{1BD06903-DAA0-4B68-BD08-710FD11DEA15}">
      <dgm:prSet/>
      <dgm:spPr/>
      <dgm:t>
        <a:bodyPr/>
        <a:lstStyle/>
        <a:p>
          <a:endParaRPr lang="pl-PL"/>
        </a:p>
      </dgm:t>
    </dgm:pt>
    <dgm:pt modelId="{1822FBDA-9BF7-4571-A40F-D7271EDBE9EE}">
      <dgm:prSet phldrT="[Tekst]"/>
      <dgm:spPr/>
      <dgm:t>
        <a:bodyPr/>
        <a:lstStyle/>
        <a:p>
          <a:r>
            <a:rPr lang="pl-PL" b="0">
              <a:latin typeface="+mj-lt"/>
            </a:rPr>
            <a:t>Osoby ukierunkowane na doskonalnie swoich umiejętności</a:t>
          </a:r>
        </a:p>
      </dgm:t>
    </dgm:pt>
    <dgm:pt modelId="{53E4AB9D-582D-4A71-8B6E-B93F1CA23134}" type="parTrans" cxnId="{CA4E7D9E-38B8-4AAC-9FFC-89834C4BA72C}">
      <dgm:prSet/>
      <dgm:spPr/>
      <dgm:t>
        <a:bodyPr/>
        <a:lstStyle/>
        <a:p>
          <a:endParaRPr lang="pl-PL"/>
        </a:p>
      </dgm:t>
    </dgm:pt>
    <dgm:pt modelId="{D9C2C35F-818D-4B33-A325-4A6CC051C8E4}" type="sibTrans" cxnId="{CA4E7D9E-38B8-4AAC-9FFC-89834C4BA72C}">
      <dgm:prSet/>
      <dgm:spPr/>
      <dgm:t>
        <a:bodyPr/>
        <a:lstStyle/>
        <a:p>
          <a:endParaRPr lang="pl-PL"/>
        </a:p>
      </dgm:t>
    </dgm:pt>
    <dgm:pt modelId="{FF544B61-9C19-4422-BF3A-130A61AF06B0}" type="pres">
      <dgm:prSet presAssocID="{F9CA3C8A-7CAF-41DE-B2AF-16ECB71FAFA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8A319C1-0735-4546-90F1-7AACB5002045}" type="pres">
      <dgm:prSet presAssocID="{E6EBA63D-EF2B-497C-BCD3-80966C73F698}" presName="centerShape" presStyleLbl="node0" presStyleIdx="0" presStyleCnt="1"/>
      <dgm:spPr/>
      <dgm:t>
        <a:bodyPr/>
        <a:lstStyle/>
        <a:p>
          <a:endParaRPr lang="pl-PL"/>
        </a:p>
      </dgm:t>
    </dgm:pt>
    <dgm:pt modelId="{D6762543-D90E-4FAE-961A-CBFEAB0CFC30}" type="pres">
      <dgm:prSet presAssocID="{8BAAC91A-71DA-4A24-884C-1F4C826A281B}" presName="parTrans" presStyleLbl="sibTrans2D1" presStyleIdx="0" presStyleCnt="4"/>
      <dgm:spPr/>
      <dgm:t>
        <a:bodyPr/>
        <a:lstStyle/>
        <a:p>
          <a:endParaRPr lang="pl-PL"/>
        </a:p>
      </dgm:t>
    </dgm:pt>
    <dgm:pt modelId="{6F915026-E766-47B5-BF12-05102CA48B03}" type="pres">
      <dgm:prSet presAssocID="{8BAAC91A-71DA-4A24-884C-1F4C826A281B}" presName="connectorText" presStyleLbl="sibTrans2D1" presStyleIdx="0" presStyleCnt="4"/>
      <dgm:spPr/>
      <dgm:t>
        <a:bodyPr/>
        <a:lstStyle/>
        <a:p>
          <a:endParaRPr lang="pl-PL"/>
        </a:p>
      </dgm:t>
    </dgm:pt>
    <dgm:pt modelId="{5AB3E87C-6B35-496C-9132-9A636185DE7D}" type="pres">
      <dgm:prSet presAssocID="{33DCCB24-0244-479A-A8A7-78A65261BFE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E3D60F0-4C8C-4E35-BDB4-25C3B680603F}" type="pres">
      <dgm:prSet presAssocID="{AB442936-94ED-4F00-96B9-B6D665EDA1E3}" presName="parTrans" presStyleLbl="sibTrans2D1" presStyleIdx="1" presStyleCnt="4"/>
      <dgm:spPr/>
      <dgm:t>
        <a:bodyPr/>
        <a:lstStyle/>
        <a:p>
          <a:endParaRPr lang="pl-PL"/>
        </a:p>
      </dgm:t>
    </dgm:pt>
    <dgm:pt modelId="{329568AC-634D-4D01-8E8C-0B748F2195DA}" type="pres">
      <dgm:prSet presAssocID="{AB442936-94ED-4F00-96B9-B6D665EDA1E3}" presName="connectorText" presStyleLbl="sibTrans2D1" presStyleIdx="1" presStyleCnt="4"/>
      <dgm:spPr/>
      <dgm:t>
        <a:bodyPr/>
        <a:lstStyle/>
        <a:p>
          <a:endParaRPr lang="pl-PL"/>
        </a:p>
      </dgm:t>
    </dgm:pt>
    <dgm:pt modelId="{2EBBDE9E-94AA-4606-8787-2D31DB620ADD}" type="pres">
      <dgm:prSet presAssocID="{D3595817-A6C0-47D4-A5FA-F7217E43762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8D71928-CFBD-4D8D-8051-BB921D488FFB}" type="pres">
      <dgm:prSet presAssocID="{EAFF97ED-A11B-4052-AC44-5DEDF2036C4C}" presName="parTrans" presStyleLbl="sibTrans2D1" presStyleIdx="2" presStyleCnt="4"/>
      <dgm:spPr/>
      <dgm:t>
        <a:bodyPr/>
        <a:lstStyle/>
        <a:p>
          <a:endParaRPr lang="pl-PL"/>
        </a:p>
      </dgm:t>
    </dgm:pt>
    <dgm:pt modelId="{0A1B4CA5-4E20-45B4-BF66-4C6EC3AC8087}" type="pres">
      <dgm:prSet presAssocID="{EAFF97ED-A11B-4052-AC44-5DEDF2036C4C}" presName="connectorText" presStyleLbl="sibTrans2D1" presStyleIdx="2" presStyleCnt="4"/>
      <dgm:spPr/>
      <dgm:t>
        <a:bodyPr/>
        <a:lstStyle/>
        <a:p>
          <a:endParaRPr lang="pl-PL"/>
        </a:p>
      </dgm:t>
    </dgm:pt>
    <dgm:pt modelId="{A2A2D5EC-FE5E-4E22-8FD7-C850765834AD}" type="pres">
      <dgm:prSet presAssocID="{4553EA83-1FFF-477B-9506-20DC718A2E9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B6C34F8-DE2D-45B8-AF8A-007ECD9984D1}" type="pres">
      <dgm:prSet presAssocID="{53E4AB9D-582D-4A71-8B6E-B93F1CA23134}" presName="parTrans" presStyleLbl="sibTrans2D1" presStyleIdx="3" presStyleCnt="4"/>
      <dgm:spPr/>
      <dgm:t>
        <a:bodyPr/>
        <a:lstStyle/>
        <a:p>
          <a:endParaRPr lang="pl-PL"/>
        </a:p>
      </dgm:t>
    </dgm:pt>
    <dgm:pt modelId="{25AA7018-0172-475E-9AA9-864AF29DF6D3}" type="pres">
      <dgm:prSet presAssocID="{53E4AB9D-582D-4A71-8B6E-B93F1CA23134}" presName="connectorText" presStyleLbl="sibTrans2D1" presStyleIdx="3" presStyleCnt="4"/>
      <dgm:spPr/>
      <dgm:t>
        <a:bodyPr/>
        <a:lstStyle/>
        <a:p>
          <a:endParaRPr lang="pl-PL"/>
        </a:p>
      </dgm:t>
    </dgm:pt>
    <dgm:pt modelId="{D40037AB-8E9C-4FBA-88A9-37C5008F3AE7}" type="pres">
      <dgm:prSet presAssocID="{1822FBDA-9BF7-4571-A40F-D7271EDBE9E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F1F067E-00DA-4998-8BBB-B46CF259DD73}" type="presOf" srcId="{53E4AB9D-582D-4A71-8B6E-B93F1CA23134}" destId="{25AA7018-0172-475E-9AA9-864AF29DF6D3}" srcOrd="1" destOrd="0" presId="urn:microsoft.com/office/officeart/2005/8/layout/radial5"/>
    <dgm:cxn modelId="{54E52024-454C-4B2A-A45F-DD83456BF6A8}" type="presOf" srcId="{EAFF97ED-A11B-4052-AC44-5DEDF2036C4C}" destId="{D8D71928-CFBD-4D8D-8051-BB921D488FFB}" srcOrd="0" destOrd="0" presId="urn:microsoft.com/office/officeart/2005/8/layout/radial5"/>
    <dgm:cxn modelId="{A8720B3A-AE34-41C2-9FDD-397FD3337DC1}" type="presOf" srcId="{8BAAC91A-71DA-4A24-884C-1F4C826A281B}" destId="{D6762543-D90E-4FAE-961A-CBFEAB0CFC30}" srcOrd="0" destOrd="0" presId="urn:microsoft.com/office/officeart/2005/8/layout/radial5"/>
    <dgm:cxn modelId="{02066D2E-1A02-4526-BCE5-252DAE51F9FE}" type="presOf" srcId="{F9CA3C8A-7CAF-41DE-B2AF-16ECB71FAFAB}" destId="{FF544B61-9C19-4422-BF3A-130A61AF06B0}" srcOrd="0" destOrd="0" presId="urn:microsoft.com/office/officeart/2005/8/layout/radial5"/>
    <dgm:cxn modelId="{DCE239CD-F8F5-4FEB-9025-E94614E9B470}" srcId="{E6EBA63D-EF2B-497C-BCD3-80966C73F698}" destId="{33DCCB24-0244-479A-A8A7-78A65261BFEE}" srcOrd="0" destOrd="0" parTransId="{8BAAC91A-71DA-4A24-884C-1F4C826A281B}" sibTransId="{CD660B4C-D9AF-48D0-93B7-DFB1403EF05E}"/>
    <dgm:cxn modelId="{1E5EB644-565E-435E-BC1C-C89E15791F78}" type="presOf" srcId="{53E4AB9D-582D-4A71-8B6E-B93F1CA23134}" destId="{8B6C34F8-DE2D-45B8-AF8A-007ECD9984D1}" srcOrd="0" destOrd="0" presId="urn:microsoft.com/office/officeart/2005/8/layout/radial5"/>
    <dgm:cxn modelId="{E4FDA0C9-B175-435E-A916-F3183D8FA060}" type="presOf" srcId="{E6EBA63D-EF2B-497C-BCD3-80966C73F698}" destId="{D8A319C1-0735-4546-90F1-7AACB5002045}" srcOrd="0" destOrd="0" presId="urn:microsoft.com/office/officeart/2005/8/layout/radial5"/>
    <dgm:cxn modelId="{1BD06903-DAA0-4B68-BD08-710FD11DEA15}" srcId="{E6EBA63D-EF2B-497C-BCD3-80966C73F698}" destId="{4553EA83-1FFF-477B-9506-20DC718A2E9E}" srcOrd="2" destOrd="0" parTransId="{EAFF97ED-A11B-4052-AC44-5DEDF2036C4C}" sibTransId="{A0FBF6FD-72E2-4EE2-A569-9D2381A90EF4}"/>
    <dgm:cxn modelId="{462DDAC2-2671-49AE-80C7-93CF020EE2E3}" type="presOf" srcId="{AB442936-94ED-4F00-96B9-B6D665EDA1E3}" destId="{329568AC-634D-4D01-8E8C-0B748F2195DA}" srcOrd="1" destOrd="0" presId="urn:microsoft.com/office/officeart/2005/8/layout/radial5"/>
    <dgm:cxn modelId="{EBA22A5C-94E3-49EC-AE38-36A603E186A3}" type="presOf" srcId="{1822FBDA-9BF7-4571-A40F-D7271EDBE9EE}" destId="{D40037AB-8E9C-4FBA-88A9-37C5008F3AE7}" srcOrd="0" destOrd="0" presId="urn:microsoft.com/office/officeart/2005/8/layout/radial5"/>
    <dgm:cxn modelId="{CA4E7D9E-38B8-4AAC-9FFC-89834C4BA72C}" srcId="{E6EBA63D-EF2B-497C-BCD3-80966C73F698}" destId="{1822FBDA-9BF7-4571-A40F-D7271EDBE9EE}" srcOrd="3" destOrd="0" parTransId="{53E4AB9D-582D-4A71-8B6E-B93F1CA23134}" sibTransId="{D9C2C35F-818D-4B33-A325-4A6CC051C8E4}"/>
    <dgm:cxn modelId="{8EF2FBDD-E974-4985-AE84-F99899B7F16B}" type="presOf" srcId="{AB442936-94ED-4F00-96B9-B6D665EDA1E3}" destId="{CE3D60F0-4C8C-4E35-BDB4-25C3B680603F}" srcOrd="0" destOrd="0" presId="urn:microsoft.com/office/officeart/2005/8/layout/radial5"/>
    <dgm:cxn modelId="{751D7459-D6BE-40B8-97CB-F8E7020C20DB}" srcId="{E6EBA63D-EF2B-497C-BCD3-80966C73F698}" destId="{D3595817-A6C0-47D4-A5FA-F7217E43762C}" srcOrd="1" destOrd="0" parTransId="{AB442936-94ED-4F00-96B9-B6D665EDA1E3}" sibTransId="{73CBED4C-E860-4845-BE02-FA74DFE68C7F}"/>
    <dgm:cxn modelId="{D9F57B82-1858-4B58-B40B-9DD8D08AE38C}" type="presOf" srcId="{33DCCB24-0244-479A-A8A7-78A65261BFEE}" destId="{5AB3E87C-6B35-496C-9132-9A636185DE7D}" srcOrd="0" destOrd="0" presId="urn:microsoft.com/office/officeart/2005/8/layout/radial5"/>
    <dgm:cxn modelId="{8783230C-D7BB-4B98-8CE8-94B77566E965}" type="presOf" srcId="{D3595817-A6C0-47D4-A5FA-F7217E43762C}" destId="{2EBBDE9E-94AA-4606-8787-2D31DB620ADD}" srcOrd="0" destOrd="0" presId="urn:microsoft.com/office/officeart/2005/8/layout/radial5"/>
    <dgm:cxn modelId="{78C4DB2F-FD99-4ABA-B9EF-CB2090073332}" type="presOf" srcId="{EAFF97ED-A11B-4052-AC44-5DEDF2036C4C}" destId="{0A1B4CA5-4E20-45B4-BF66-4C6EC3AC8087}" srcOrd="1" destOrd="0" presId="urn:microsoft.com/office/officeart/2005/8/layout/radial5"/>
    <dgm:cxn modelId="{3235810A-B005-483B-8217-86CCFED2E1A1}" srcId="{F9CA3C8A-7CAF-41DE-B2AF-16ECB71FAFAB}" destId="{E6EBA63D-EF2B-497C-BCD3-80966C73F698}" srcOrd="0" destOrd="0" parTransId="{B108B640-2B08-4272-BE87-174199650302}" sibTransId="{949A8555-B026-446F-A320-6DAF6851855E}"/>
    <dgm:cxn modelId="{97A88DA9-4CF5-4714-B67C-FF395E47BD3E}" type="presOf" srcId="{4553EA83-1FFF-477B-9506-20DC718A2E9E}" destId="{A2A2D5EC-FE5E-4E22-8FD7-C850765834AD}" srcOrd="0" destOrd="0" presId="urn:microsoft.com/office/officeart/2005/8/layout/radial5"/>
    <dgm:cxn modelId="{E72EF3AB-2CC4-4BDF-9E92-51A78ACF48BE}" type="presOf" srcId="{8BAAC91A-71DA-4A24-884C-1F4C826A281B}" destId="{6F915026-E766-47B5-BF12-05102CA48B03}" srcOrd="1" destOrd="0" presId="urn:microsoft.com/office/officeart/2005/8/layout/radial5"/>
    <dgm:cxn modelId="{F7A51C02-6A04-4347-9F02-32549D485B4C}" type="presParOf" srcId="{FF544B61-9C19-4422-BF3A-130A61AF06B0}" destId="{D8A319C1-0735-4546-90F1-7AACB5002045}" srcOrd="0" destOrd="0" presId="urn:microsoft.com/office/officeart/2005/8/layout/radial5"/>
    <dgm:cxn modelId="{BDA8E69D-96D5-411A-9E4D-9121503C4CF6}" type="presParOf" srcId="{FF544B61-9C19-4422-BF3A-130A61AF06B0}" destId="{D6762543-D90E-4FAE-961A-CBFEAB0CFC30}" srcOrd="1" destOrd="0" presId="urn:microsoft.com/office/officeart/2005/8/layout/radial5"/>
    <dgm:cxn modelId="{6AA3DB31-8124-4448-9145-F987C9F3823C}" type="presParOf" srcId="{D6762543-D90E-4FAE-961A-CBFEAB0CFC30}" destId="{6F915026-E766-47B5-BF12-05102CA48B03}" srcOrd="0" destOrd="0" presId="urn:microsoft.com/office/officeart/2005/8/layout/radial5"/>
    <dgm:cxn modelId="{54E09BFA-7DFB-4422-9876-A47CEDA3C7D6}" type="presParOf" srcId="{FF544B61-9C19-4422-BF3A-130A61AF06B0}" destId="{5AB3E87C-6B35-496C-9132-9A636185DE7D}" srcOrd="2" destOrd="0" presId="urn:microsoft.com/office/officeart/2005/8/layout/radial5"/>
    <dgm:cxn modelId="{5D49F9D5-67A8-4CC2-AAF4-B58D55CBADCD}" type="presParOf" srcId="{FF544B61-9C19-4422-BF3A-130A61AF06B0}" destId="{CE3D60F0-4C8C-4E35-BDB4-25C3B680603F}" srcOrd="3" destOrd="0" presId="urn:microsoft.com/office/officeart/2005/8/layout/radial5"/>
    <dgm:cxn modelId="{440FB46D-131D-4591-B7CF-DA5BFD8C68DC}" type="presParOf" srcId="{CE3D60F0-4C8C-4E35-BDB4-25C3B680603F}" destId="{329568AC-634D-4D01-8E8C-0B748F2195DA}" srcOrd="0" destOrd="0" presId="urn:microsoft.com/office/officeart/2005/8/layout/radial5"/>
    <dgm:cxn modelId="{99F19914-DDEA-4639-8833-0330C200D06F}" type="presParOf" srcId="{FF544B61-9C19-4422-BF3A-130A61AF06B0}" destId="{2EBBDE9E-94AA-4606-8787-2D31DB620ADD}" srcOrd="4" destOrd="0" presId="urn:microsoft.com/office/officeart/2005/8/layout/radial5"/>
    <dgm:cxn modelId="{AAA4D43F-E2C1-43DD-95CE-DCB92A19B751}" type="presParOf" srcId="{FF544B61-9C19-4422-BF3A-130A61AF06B0}" destId="{D8D71928-CFBD-4D8D-8051-BB921D488FFB}" srcOrd="5" destOrd="0" presId="urn:microsoft.com/office/officeart/2005/8/layout/radial5"/>
    <dgm:cxn modelId="{ADAE6CFD-2735-4E0D-812A-860D9745E830}" type="presParOf" srcId="{D8D71928-CFBD-4D8D-8051-BB921D488FFB}" destId="{0A1B4CA5-4E20-45B4-BF66-4C6EC3AC8087}" srcOrd="0" destOrd="0" presId="urn:microsoft.com/office/officeart/2005/8/layout/radial5"/>
    <dgm:cxn modelId="{32AF40A0-F1BA-4521-BCC9-172D6A63EE5D}" type="presParOf" srcId="{FF544B61-9C19-4422-BF3A-130A61AF06B0}" destId="{A2A2D5EC-FE5E-4E22-8FD7-C850765834AD}" srcOrd="6" destOrd="0" presId="urn:microsoft.com/office/officeart/2005/8/layout/radial5"/>
    <dgm:cxn modelId="{55DB5CF3-674E-468B-B861-0F28A97F0F43}" type="presParOf" srcId="{FF544B61-9C19-4422-BF3A-130A61AF06B0}" destId="{8B6C34F8-DE2D-45B8-AF8A-007ECD9984D1}" srcOrd="7" destOrd="0" presId="urn:microsoft.com/office/officeart/2005/8/layout/radial5"/>
    <dgm:cxn modelId="{4EFA8B92-492F-476F-A354-742EDCA0DEC3}" type="presParOf" srcId="{8B6C34F8-DE2D-45B8-AF8A-007ECD9984D1}" destId="{25AA7018-0172-475E-9AA9-864AF29DF6D3}" srcOrd="0" destOrd="0" presId="urn:microsoft.com/office/officeart/2005/8/layout/radial5"/>
    <dgm:cxn modelId="{D192805B-AC69-4626-B486-DA50E635641E}" type="presParOf" srcId="{FF544B61-9C19-4422-BF3A-130A61AF06B0}" destId="{D40037AB-8E9C-4FBA-88A9-37C5008F3AE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62619F-80EA-453A-BFF6-66AB073DE4CF}" type="doc">
      <dgm:prSet loTypeId="urn:microsoft.com/office/officeart/2005/8/layout/radial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B73C7F6-2E3A-453B-B862-F15A05D28947}">
      <dgm:prSet phldrT="[Tekst]"/>
      <dgm:spPr/>
      <dgm:t>
        <a:bodyPr/>
        <a:lstStyle/>
        <a:p>
          <a:r>
            <a:rPr lang="pl-PL" dirty="0" smtClean="0">
              <a:latin typeface="+mj-lt"/>
              <a:sym typeface="Wingdings" pitchFamily="2" charset="2"/>
            </a:rPr>
            <a:t></a:t>
          </a:r>
          <a:endParaRPr lang="pl-PL" dirty="0">
            <a:latin typeface="+mj-lt"/>
          </a:endParaRPr>
        </a:p>
      </dgm:t>
    </dgm:pt>
    <dgm:pt modelId="{9A368F58-18F5-407E-938C-99EA12B7C2EA}" type="parTrans" cxnId="{9488604D-03CD-4478-AACD-E97986E38178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3749966-4012-4B00-8357-ABB82F986E44}" type="sibTrans" cxnId="{9488604D-03CD-4478-AACD-E97986E38178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1A35EA14-40B7-4AFF-96B5-251679731D07}">
      <dgm:prSet phldrT="[Tekst]"/>
      <dgm:spPr/>
      <dgm:t>
        <a:bodyPr/>
        <a:lstStyle/>
        <a:p>
          <a:r>
            <a:rPr lang="pl-PL" dirty="0" smtClean="0">
              <a:latin typeface="+mj-lt"/>
            </a:rPr>
            <a:t>Artykuły sponsorowane w polskiej i zagranicznej prasie specjalistycznej.</a:t>
          </a:r>
          <a:endParaRPr lang="pl-PL" dirty="0">
            <a:latin typeface="+mj-lt"/>
          </a:endParaRPr>
        </a:p>
      </dgm:t>
    </dgm:pt>
    <dgm:pt modelId="{C162A4B5-4EFA-4D5F-BD21-79A91B005D45}" type="parTrans" cxnId="{16A08DDA-C592-4A9C-B8BF-50624C493590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71ADF03-5BDA-4DF6-B995-52BC9232853D}" type="sibTrans" cxnId="{16A08DDA-C592-4A9C-B8BF-50624C493590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1639B93C-21D1-42FF-873E-00F9ACEDBD20}">
      <dgm:prSet phldrT="[Tekst]"/>
      <dgm:spPr/>
      <dgm:t>
        <a:bodyPr/>
        <a:lstStyle/>
        <a:p>
          <a:r>
            <a:rPr lang="pl-PL" dirty="0" smtClean="0">
              <a:latin typeface="+mj-lt"/>
            </a:rPr>
            <a:t>Media społecznościowe (e-PR)</a:t>
          </a:r>
          <a:endParaRPr lang="pl-PL" dirty="0">
            <a:latin typeface="+mj-lt"/>
          </a:endParaRPr>
        </a:p>
      </dgm:t>
    </dgm:pt>
    <dgm:pt modelId="{DE107F25-F82D-4E40-8B0D-5EDCCEB75A06}" type="parTrans" cxnId="{27DFD062-7988-4157-AAEA-07736450B5BE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E00431A6-4821-4ADB-9338-BD846A62BAFC}" type="sibTrans" cxnId="{27DFD062-7988-4157-AAEA-07736450B5BE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0324D66-C024-4DF9-B8BC-440F238D2E6C}">
      <dgm:prSet phldrT="[Tekst]"/>
      <dgm:spPr/>
      <dgm:t>
        <a:bodyPr/>
        <a:lstStyle/>
        <a:p>
          <a:r>
            <a:rPr lang="pl-PL" dirty="0" smtClean="0">
              <a:latin typeface="+mj-lt"/>
            </a:rPr>
            <a:t>Promowanie Pętli Żuławskiej i Zatoki Gdańskiej podczas imprez</a:t>
          </a:r>
          <a:endParaRPr lang="pl-PL" dirty="0">
            <a:latin typeface="+mj-lt"/>
          </a:endParaRPr>
        </a:p>
      </dgm:t>
    </dgm:pt>
    <dgm:pt modelId="{7BC68960-FD88-4D5D-B997-A373EF1CF505}" type="parTrans" cxnId="{7533A990-1D3D-42C6-8DC0-96F9A7390D3E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E35EDA22-C7CE-4833-AF5D-52D660CC391E}" type="sibTrans" cxnId="{7533A990-1D3D-42C6-8DC0-96F9A7390D3E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D4172D7E-2231-4AE1-81C0-2DD771E80E6E}">
      <dgm:prSet phldrT="[Tekst]"/>
      <dgm:spPr/>
      <dgm:t>
        <a:bodyPr/>
        <a:lstStyle/>
        <a:p>
          <a:r>
            <a:rPr lang="pl-PL" dirty="0" smtClean="0">
              <a:latin typeface="+mj-lt"/>
            </a:rPr>
            <a:t>Udział w programie telewizyjnym pokazującym atrakcyjne w Polsce regiony turystyczne</a:t>
          </a:r>
          <a:endParaRPr lang="pl-PL" dirty="0">
            <a:latin typeface="+mj-lt"/>
          </a:endParaRPr>
        </a:p>
      </dgm:t>
    </dgm:pt>
    <dgm:pt modelId="{1D3C19D6-A3C7-4355-AA83-736C56ABDA9E}" type="parTrans" cxnId="{3867043B-FD19-4CF9-ADC8-4F7767206479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2694D4C8-9AC9-44C1-96FC-698D13B9A560}" type="sibTrans" cxnId="{3867043B-FD19-4CF9-ADC8-4F7767206479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EC1A6FA-6D34-433E-AE09-B668482A12CF}">
      <dgm:prSet phldrT="[Tekst]"/>
      <dgm:spPr/>
      <dgm:t>
        <a:bodyPr/>
        <a:lstStyle/>
        <a:p>
          <a:r>
            <a:rPr lang="pl-PL" dirty="0" smtClean="0">
              <a:latin typeface="+mj-lt"/>
            </a:rPr>
            <a:t>Rozszerzenie regat Trzech Marszałków, regaty dwuetapowe, drużyna gwiazd</a:t>
          </a:r>
          <a:endParaRPr lang="pl-PL" dirty="0">
            <a:latin typeface="+mj-lt"/>
          </a:endParaRPr>
        </a:p>
      </dgm:t>
    </dgm:pt>
    <dgm:pt modelId="{5AEFE999-0D33-4E67-BF64-FA7441516089}" type="parTrans" cxnId="{46617502-F16A-4CA7-8A4E-C547A5EC07F0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6C5D5D45-ECEC-4D66-857E-82E4C6CE2984}" type="sibTrans" cxnId="{46617502-F16A-4CA7-8A4E-C547A5EC07F0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27B9A5F-0CDC-4876-91B9-A03D09C2E9D6}">
      <dgm:prSet phldrT="[Tekst]"/>
      <dgm:spPr/>
      <dgm:t>
        <a:bodyPr/>
        <a:lstStyle/>
        <a:p>
          <a:endParaRPr lang="pl-PL" dirty="0">
            <a:latin typeface="+mj-lt"/>
          </a:endParaRPr>
        </a:p>
      </dgm:t>
    </dgm:pt>
    <dgm:pt modelId="{B7CC1CC2-A1FE-4932-995E-797D8FCFB2B5}" type="parTrans" cxnId="{0E6BD910-D9A8-4FCA-AFAA-27D7E989E185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09815ADC-D870-469C-AD7D-C12BF4F44748}" type="sibTrans" cxnId="{0E6BD910-D9A8-4FCA-AFAA-27D7E989E185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78C3CE78-3CF8-4C20-A9B8-9886A6F3766C}" type="pres">
      <dgm:prSet presAssocID="{6062619F-80EA-453A-BFF6-66AB073DE4C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56BCD-8EB1-4B9D-89E2-F1A4B377B9F6}" type="pres">
      <dgm:prSet presAssocID="{3B73C7F6-2E3A-453B-B862-F15A05D28947}" presName="centerShape" presStyleLbl="node0" presStyleIdx="0" presStyleCnt="1"/>
      <dgm:spPr/>
      <dgm:t>
        <a:bodyPr/>
        <a:lstStyle/>
        <a:p>
          <a:endParaRPr lang="pl-PL"/>
        </a:p>
      </dgm:t>
    </dgm:pt>
    <dgm:pt modelId="{3947CFBC-EA11-4D0F-BC41-4B2ECD879D99}" type="pres">
      <dgm:prSet presAssocID="{C162A4B5-4EFA-4D5F-BD21-79A91B005D45}" presName="Name9" presStyleLbl="parChTrans1D2" presStyleIdx="0" presStyleCnt="5"/>
      <dgm:spPr/>
      <dgm:t>
        <a:bodyPr/>
        <a:lstStyle/>
        <a:p>
          <a:endParaRPr lang="pl-PL"/>
        </a:p>
      </dgm:t>
    </dgm:pt>
    <dgm:pt modelId="{B99084EC-FC63-41B3-956E-C8CDC5969F78}" type="pres">
      <dgm:prSet presAssocID="{C162A4B5-4EFA-4D5F-BD21-79A91B005D45}" presName="connTx" presStyleLbl="parChTrans1D2" presStyleIdx="0" presStyleCnt="5"/>
      <dgm:spPr/>
      <dgm:t>
        <a:bodyPr/>
        <a:lstStyle/>
        <a:p>
          <a:endParaRPr lang="pl-PL"/>
        </a:p>
      </dgm:t>
    </dgm:pt>
    <dgm:pt modelId="{95EDB5FB-BB62-459E-A128-2D68B45B7E40}" type="pres">
      <dgm:prSet presAssocID="{1A35EA14-40B7-4AFF-96B5-251679731D0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E662F71-F8A2-4638-A174-EC82DEA472EE}" type="pres">
      <dgm:prSet presAssocID="{DE107F25-F82D-4E40-8B0D-5EDCCEB75A06}" presName="Name9" presStyleLbl="parChTrans1D2" presStyleIdx="1" presStyleCnt="5"/>
      <dgm:spPr/>
      <dgm:t>
        <a:bodyPr/>
        <a:lstStyle/>
        <a:p>
          <a:endParaRPr lang="pl-PL"/>
        </a:p>
      </dgm:t>
    </dgm:pt>
    <dgm:pt modelId="{3356D65F-975D-4300-A5EB-4CE42264EEF2}" type="pres">
      <dgm:prSet presAssocID="{DE107F25-F82D-4E40-8B0D-5EDCCEB75A06}" presName="connTx" presStyleLbl="parChTrans1D2" presStyleIdx="1" presStyleCnt="5"/>
      <dgm:spPr/>
      <dgm:t>
        <a:bodyPr/>
        <a:lstStyle/>
        <a:p>
          <a:endParaRPr lang="pl-PL"/>
        </a:p>
      </dgm:t>
    </dgm:pt>
    <dgm:pt modelId="{2AAE36DB-2013-48B8-81E5-4768E84620D6}" type="pres">
      <dgm:prSet presAssocID="{1639B93C-21D1-42FF-873E-00F9ACEDBD2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06E8A15-52C7-490D-853E-BE1971FB2A83}" type="pres">
      <dgm:prSet presAssocID="{7BC68960-FD88-4D5D-B997-A373EF1CF505}" presName="Name9" presStyleLbl="parChTrans1D2" presStyleIdx="2" presStyleCnt="5"/>
      <dgm:spPr/>
      <dgm:t>
        <a:bodyPr/>
        <a:lstStyle/>
        <a:p>
          <a:endParaRPr lang="pl-PL"/>
        </a:p>
      </dgm:t>
    </dgm:pt>
    <dgm:pt modelId="{FCC3A6A4-C5FF-44A9-9A03-C8ADFD2099CA}" type="pres">
      <dgm:prSet presAssocID="{7BC68960-FD88-4D5D-B997-A373EF1CF505}" presName="connTx" presStyleLbl="parChTrans1D2" presStyleIdx="2" presStyleCnt="5"/>
      <dgm:spPr/>
      <dgm:t>
        <a:bodyPr/>
        <a:lstStyle/>
        <a:p>
          <a:endParaRPr lang="pl-PL"/>
        </a:p>
      </dgm:t>
    </dgm:pt>
    <dgm:pt modelId="{A23D7A3B-C726-4287-A2B1-BD57A94BA81F}" type="pres">
      <dgm:prSet presAssocID="{30324D66-C024-4DF9-B8BC-440F238D2E6C}" presName="node" presStyleLbl="node1" presStyleIdx="2" presStyleCnt="5" custRadScaleRad="100630" custRadScaleInc="-75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F5C3C2-9335-40A6-8B4E-A59C68ECE46D}" type="pres">
      <dgm:prSet presAssocID="{1D3C19D6-A3C7-4355-AA83-736C56ABDA9E}" presName="Name9" presStyleLbl="parChTrans1D2" presStyleIdx="3" presStyleCnt="5"/>
      <dgm:spPr/>
      <dgm:t>
        <a:bodyPr/>
        <a:lstStyle/>
        <a:p>
          <a:endParaRPr lang="pl-PL"/>
        </a:p>
      </dgm:t>
    </dgm:pt>
    <dgm:pt modelId="{AD34C4F1-D2EE-427A-A229-FAF4153C9C2E}" type="pres">
      <dgm:prSet presAssocID="{1D3C19D6-A3C7-4355-AA83-736C56ABDA9E}" presName="connTx" presStyleLbl="parChTrans1D2" presStyleIdx="3" presStyleCnt="5"/>
      <dgm:spPr/>
      <dgm:t>
        <a:bodyPr/>
        <a:lstStyle/>
        <a:p>
          <a:endParaRPr lang="pl-PL"/>
        </a:p>
      </dgm:t>
    </dgm:pt>
    <dgm:pt modelId="{E96948BE-6900-4EBA-B03A-5B63D0941211}" type="pres">
      <dgm:prSet presAssocID="{D4172D7E-2231-4AE1-81C0-2DD771E80E6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BCA5B31-4C9C-418A-BA1F-63F43FD98E77}" type="pres">
      <dgm:prSet presAssocID="{5AEFE999-0D33-4E67-BF64-FA7441516089}" presName="Name9" presStyleLbl="parChTrans1D2" presStyleIdx="4" presStyleCnt="5"/>
      <dgm:spPr/>
      <dgm:t>
        <a:bodyPr/>
        <a:lstStyle/>
        <a:p>
          <a:endParaRPr lang="pl-PL"/>
        </a:p>
      </dgm:t>
    </dgm:pt>
    <dgm:pt modelId="{3170D340-24F8-427D-A960-659D4F4CF968}" type="pres">
      <dgm:prSet presAssocID="{5AEFE999-0D33-4E67-BF64-FA7441516089}" presName="connTx" presStyleLbl="parChTrans1D2" presStyleIdx="4" presStyleCnt="5"/>
      <dgm:spPr/>
      <dgm:t>
        <a:bodyPr/>
        <a:lstStyle/>
        <a:p>
          <a:endParaRPr lang="pl-PL"/>
        </a:p>
      </dgm:t>
    </dgm:pt>
    <dgm:pt modelId="{B4CAB2B8-5846-454D-A7C1-19F2BEE59CFC}" type="pres">
      <dgm:prSet presAssocID="{CEC1A6FA-6D34-433E-AE09-B668482A12C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F596838-6612-4E71-988D-22E2AC389B36}" type="presOf" srcId="{30324D66-C024-4DF9-B8BC-440F238D2E6C}" destId="{A23D7A3B-C726-4287-A2B1-BD57A94BA81F}" srcOrd="0" destOrd="0" presId="urn:microsoft.com/office/officeart/2005/8/layout/radial1"/>
    <dgm:cxn modelId="{FC777083-3955-406A-A832-C00C06CC37CC}" type="presOf" srcId="{DE107F25-F82D-4E40-8B0D-5EDCCEB75A06}" destId="{3356D65F-975D-4300-A5EB-4CE42264EEF2}" srcOrd="1" destOrd="0" presId="urn:microsoft.com/office/officeart/2005/8/layout/radial1"/>
    <dgm:cxn modelId="{9CD70F77-A334-43F9-AD5A-BE913F639DFA}" type="presOf" srcId="{C162A4B5-4EFA-4D5F-BD21-79A91B005D45}" destId="{B99084EC-FC63-41B3-956E-C8CDC5969F78}" srcOrd="1" destOrd="0" presId="urn:microsoft.com/office/officeart/2005/8/layout/radial1"/>
    <dgm:cxn modelId="{BB620555-4DAE-47EF-93E8-81A8693D5C28}" type="presOf" srcId="{1D3C19D6-A3C7-4355-AA83-736C56ABDA9E}" destId="{AD34C4F1-D2EE-427A-A229-FAF4153C9C2E}" srcOrd="1" destOrd="0" presId="urn:microsoft.com/office/officeart/2005/8/layout/radial1"/>
    <dgm:cxn modelId="{27DFD062-7988-4157-AAEA-07736450B5BE}" srcId="{3B73C7F6-2E3A-453B-B862-F15A05D28947}" destId="{1639B93C-21D1-42FF-873E-00F9ACEDBD20}" srcOrd="1" destOrd="0" parTransId="{DE107F25-F82D-4E40-8B0D-5EDCCEB75A06}" sibTransId="{E00431A6-4821-4ADB-9338-BD846A62BAFC}"/>
    <dgm:cxn modelId="{FEC68BC1-FB7D-40EE-890A-B8AFECB9AAAA}" type="presOf" srcId="{DE107F25-F82D-4E40-8B0D-5EDCCEB75A06}" destId="{7E662F71-F8A2-4638-A174-EC82DEA472EE}" srcOrd="0" destOrd="0" presId="urn:microsoft.com/office/officeart/2005/8/layout/radial1"/>
    <dgm:cxn modelId="{6D728D69-CE86-4774-9D8E-1BC133E46C7F}" type="presOf" srcId="{1A35EA14-40B7-4AFF-96B5-251679731D07}" destId="{95EDB5FB-BB62-459E-A128-2D68B45B7E40}" srcOrd="0" destOrd="0" presId="urn:microsoft.com/office/officeart/2005/8/layout/radial1"/>
    <dgm:cxn modelId="{F1B5B5C7-287B-41AB-BDD7-30D5A8EB0173}" type="presOf" srcId="{5AEFE999-0D33-4E67-BF64-FA7441516089}" destId="{3170D340-24F8-427D-A960-659D4F4CF968}" srcOrd="1" destOrd="0" presId="urn:microsoft.com/office/officeart/2005/8/layout/radial1"/>
    <dgm:cxn modelId="{16A08DDA-C592-4A9C-B8BF-50624C493590}" srcId="{3B73C7F6-2E3A-453B-B862-F15A05D28947}" destId="{1A35EA14-40B7-4AFF-96B5-251679731D07}" srcOrd="0" destOrd="0" parTransId="{C162A4B5-4EFA-4D5F-BD21-79A91B005D45}" sibTransId="{C71ADF03-5BDA-4DF6-B995-52BC9232853D}"/>
    <dgm:cxn modelId="{3867043B-FD19-4CF9-ADC8-4F7767206479}" srcId="{3B73C7F6-2E3A-453B-B862-F15A05D28947}" destId="{D4172D7E-2231-4AE1-81C0-2DD771E80E6E}" srcOrd="3" destOrd="0" parTransId="{1D3C19D6-A3C7-4355-AA83-736C56ABDA9E}" sibTransId="{2694D4C8-9AC9-44C1-96FC-698D13B9A560}"/>
    <dgm:cxn modelId="{9488604D-03CD-4478-AACD-E97986E38178}" srcId="{6062619F-80EA-453A-BFF6-66AB073DE4CF}" destId="{3B73C7F6-2E3A-453B-B862-F15A05D28947}" srcOrd="0" destOrd="0" parTransId="{9A368F58-18F5-407E-938C-99EA12B7C2EA}" sibTransId="{F3749966-4012-4B00-8357-ABB82F986E44}"/>
    <dgm:cxn modelId="{08BF1A91-CFED-4A24-AD6E-83C5ECC67DD7}" type="presOf" srcId="{D4172D7E-2231-4AE1-81C0-2DD771E80E6E}" destId="{E96948BE-6900-4EBA-B03A-5B63D0941211}" srcOrd="0" destOrd="0" presId="urn:microsoft.com/office/officeart/2005/8/layout/radial1"/>
    <dgm:cxn modelId="{7533A990-1D3D-42C6-8DC0-96F9A7390D3E}" srcId="{3B73C7F6-2E3A-453B-B862-F15A05D28947}" destId="{30324D66-C024-4DF9-B8BC-440F238D2E6C}" srcOrd="2" destOrd="0" parTransId="{7BC68960-FD88-4D5D-B997-A373EF1CF505}" sibTransId="{E35EDA22-C7CE-4833-AF5D-52D660CC391E}"/>
    <dgm:cxn modelId="{C1E66777-16DF-49EB-9758-0DD6E265BBB6}" type="presOf" srcId="{1639B93C-21D1-42FF-873E-00F9ACEDBD20}" destId="{2AAE36DB-2013-48B8-81E5-4768E84620D6}" srcOrd="0" destOrd="0" presId="urn:microsoft.com/office/officeart/2005/8/layout/radial1"/>
    <dgm:cxn modelId="{3586697C-AEDD-4F33-8C7A-A6652B455CC4}" type="presOf" srcId="{6062619F-80EA-453A-BFF6-66AB073DE4CF}" destId="{78C3CE78-3CF8-4C20-A9B8-9886A6F3766C}" srcOrd="0" destOrd="0" presId="urn:microsoft.com/office/officeart/2005/8/layout/radial1"/>
    <dgm:cxn modelId="{46617502-F16A-4CA7-8A4E-C547A5EC07F0}" srcId="{3B73C7F6-2E3A-453B-B862-F15A05D28947}" destId="{CEC1A6FA-6D34-433E-AE09-B668482A12CF}" srcOrd="4" destOrd="0" parTransId="{5AEFE999-0D33-4E67-BF64-FA7441516089}" sibTransId="{6C5D5D45-ECEC-4D66-857E-82E4C6CE2984}"/>
    <dgm:cxn modelId="{0E6BD910-D9A8-4FCA-AFAA-27D7E989E185}" srcId="{6062619F-80EA-453A-BFF6-66AB073DE4CF}" destId="{F27B9A5F-0CDC-4876-91B9-A03D09C2E9D6}" srcOrd="1" destOrd="0" parTransId="{B7CC1CC2-A1FE-4932-995E-797D8FCFB2B5}" sibTransId="{09815ADC-D870-469C-AD7D-C12BF4F44748}"/>
    <dgm:cxn modelId="{37B20394-E149-4A8C-9B91-9D2C4778A0DF}" type="presOf" srcId="{7BC68960-FD88-4D5D-B997-A373EF1CF505}" destId="{306E8A15-52C7-490D-853E-BE1971FB2A83}" srcOrd="0" destOrd="0" presId="urn:microsoft.com/office/officeart/2005/8/layout/radial1"/>
    <dgm:cxn modelId="{3B969E2D-D702-44BA-BCEF-8E4582866264}" type="presOf" srcId="{5AEFE999-0D33-4E67-BF64-FA7441516089}" destId="{4BCA5B31-4C9C-418A-BA1F-63F43FD98E77}" srcOrd="0" destOrd="0" presId="urn:microsoft.com/office/officeart/2005/8/layout/radial1"/>
    <dgm:cxn modelId="{168F2B97-BA67-4310-BE37-A2BCBD6C00E7}" type="presOf" srcId="{1D3C19D6-A3C7-4355-AA83-736C56ABDA9E}" destId="{1FF5C3C2-9335-40A6-8B4E-A59C68ECE46D}" srcOrd="0" destOrd="0" presId="urn:microsoft.com/office/officeart/2005/8/layout/radial1"/>
    <dgm:cxn modelId="{1E4329B0-3F71-47E0-AE77-2EAC42567165}" type="presOf" srcId="{CEC1A6FA-6D34-433E-AE09-B668482A12CF}" destId="{B4CAB2B8-5846-454D-A7C1-19F2BEE59CFC}" srcOrd="0" destOrd="0" presId="urn:microsoft.com/office/officeart/2005/8/layout/radial1"/>
    <dgm:cxn modelId="{27737B88-0181-47E6-9542-09BCAD866001}" type="presOf" srcId="{3B73C7F6-2E3A-453B-B862-F15A05D28947}" destId="{AF956BCD-8EB1-4B9D-89E2-F1A4B377B9F6}" srcOrd="0" destOrd="0" presId="urn:microsoft.com/office/officeart/2005/8/layout/radial1"/>
    <dgm:cxn modelId="{A2B108D5-DAA4-4EFE-9400-4D7D44142BAF}" type="presOf" srcId="{C162A4B5-4EFA-4D5F-BD21-79A91B005D45}" destId="{3947CFBC-EA11-4D0F-BC41-4B2ECD879D99}" srcOrd="0" destOrd="0" presId="urn:microsoft.com/office/officeart/2005/8/layout/radial1"/>
    <dgm:cxn modelId="{31D2C03F-806E-4C22-912D-64A5C1F78703}" type="presOf" srcId="{7BC68960-FD88-4D5D-B997-A373EF1CF505}" destId="{FCC3A6A4-C5FF-44A9-9A03-C8ADFD2099CA}" srcOrd="1" destOrd="0" presId="urn:microsoft.com/office/officeart/2005/8/layout/radial1"/>
    <dgm:cxn modelId="{4329C66F-F1C6-4CBF-B0E5-0B4347CBBA16}" type="presParOf" srcId="{78C3CE78-3CF8-4C20-A9B8-9886A6F3766C}" destId="{AF956BCD-8EB1-4B9D-89E2-F1A4B377B9F6}" srcOrd="0" destOrd="0" presId="urn:microsoft.com/office/officeart/2005/8/layout/radial1"/>
    <dgm:cxn modelId="{A42ACCA7-211E-4B44-9970-0F7F4B956269}" type="presParOf" srcId="{78C3CE78-3CF8-4C20-A9B8-9886A6F3766C}" destId="{3947CFBC-EA11-4D0F-BC41-4B2ECD879D99}" srcOrd="1" destOrd="0" presId="urn:microsoft.com/office/officeart/2005/8/layout/radial1"/>
    <dgm:cxn modelId="{75834DB0-2F8A-4A05-80E8-F3A706488CBA}" type="presParOf" srcId="{3947CFBC-EA11-4D0F-BC41-4B2ECD879D99}" destId="{B99084EC-FC63-41B3-956E-C8CDC5969F78}" srcOrd="0" destOrd="0" presId="urn:microsoft.com/office/officeart/2005/8/layout/radial1"/>
    <dgm:cxn modelId="{A71830BC-EA38-4394-8F40-E8D77189E60C}" type="presParOf" srcId="{78C3CE78-3CF8-4C20-A9B8-9886A6F3766C}" destId="{95EDB5FB-BB62-459E-A128-2D68B45B7E40}" srcOrd="2" destOrd="0" presId="urn:microsoft.com/office/officeart/2005/8/layout/radial1"/>
    <dgm:cxn modelId="{0BC90C8D-20C7-420E-B4BB-B0C956B66CC8}" type="presParOf" srcId="{78C3CE78-3CF8-4C20-A9B8-9886A6F3766C}" destId="{7E662F71-F8A2-4638-A174-EC82DEA472EE}" srcOrd="3" destOrd="0" presId="urn:microsoft.com/office/officeart/2005/8/layout/radial1"/>
    <dgm:cxn modelId="{25537F5D-6D9B-4321-86ED-F8D00B54AA50}" type="presParOf" srcId="{7E662F71-F8A2-4638-A174-EC82DEA472EE}" destId="{3356D65F-975D-4300-A5EB-4CE42264EEF2}" srcOrd="0" destOrd="0" presId="urn:microsoft.com/office/officeart/2005/8/layout/radial1"/>
    <dgm:cxn modelId="{078CAE5C-270F-47AD-B81C-75FDD2E1D243}" type="presParOf" srcId="{78C3CE78-3CF8-4C20-A9B8-9886A6F3766C}" destId="{2AAE36DB-2013-48B8-81E5-4768E84620D6}" srcOrd="4" destOrd="0" presId="urn:microsoft.com/office/officeart/2005/8/layout/radial1"/>
    <dgm:cxn modelId="{0665BA3C-1115-47BE-9A8B-050EA7E96411}" type="presParOf" srcId="{78C3CE78-3CF8-4C20-A9B8-9886A6F3766C}" destId="{306E8A15-52C7-490D-853E-BE1971FB2A83}" srcOrd="5" destOrd="0" presId="urn:microsoft.com/office/officeart/2005/8/layout/radial1"/>
    <dgm:cxn modelId="{DEE142E4-1629-405D-8F08-E362F6079B8E}" type="presParOf" srcId="{306E8A15-52C7-490D-853E-BE1971FB2A83}" destId="{FCC3A6A4-C5FF-44A9-9A03-C8ADFD2099CA}" srcOrd="0" destOrd="0" presId="urn:microsoft.com/office/officeart/2005/8/layout/radial1"/>
    <dgm:cxn modelId="{05838EB6-4662-45D8-B83D-2222484A1DCD}" type="presParOf" srcId="{78C3CE78-3CF8-4C20-A9B8-9886A6F3766C}" destId="{A23D7A3B-C726-4287-A2B1-BD57A94BA81F}" srcOrd="6" destOrd="0" presId="urn:microsoft.com/office/officeart/2005/8/layout/radial1"/>
    <dgm:cxn modelId="{1D99C040-5577-4A12-B93F-5FDC3F913B0B}" type="presParOf" srcId="{78C3CE78-3CF8-4C20-A9B8-9886A6F3766C}" destId="{1FF5C3C2-9335-40A6-8B4E-A59C68ECE46D}" srcOrd="7" destOrd="0" presId="urn:microsoft.com/office/officeart/2005/8/layout/radial1"/>
    <dgm:cxn modelId="{39E744BA-0449-4106-8DD7-435BD9680F18}" type="presParOf" srcId="{1FF5C3C2-9335-40A6-8B4E-A59C68ECE46D}" destId="{AD34C4F1-D2EE-427A-A229-FAF4153C9C2E}" srcOrd="0" destOrd="0" presId="urn:microsoft.com/office/officeart/2005/8/layout/radial1"/>
    <dgm:cxn modelId="{F38818E7-BA98-44B1-91EB-4D019521BD94}" type="presParOf" srcId="{78C3CE78-3CF8-4C20-A9B8-9886A6F3766C}" destId="{E96948BE-6900-4EBA-B03A-5B63D0941211}" srcOrd="8" destOrd="0" presId="urn:microsoft.com/office/officeart/2005/8/layout/radial1"/>
    <dgm:cxn modelId="{F21A35B9-7438-4E51-B43F-C4E6BD4E4606}" type="presParOf" srcId="{78C3CE78-3CF8-4C20-A9B8-9886A6F3766C}" destId="{4BCA5B31-4C9C-418A-BA1F-63F43FD98E77}" srcOrd="9" destOrd="0" presId="urn:microsoft.com/office/officeart/2005/8/layout/radial1"/>
    <dgm:cxn modelId="{895CB85B-2B06-414F-A317-AD82F3E4BBEB}" type="presParOf" srcId="{4BCA5B31-4C9C-418A-BA1F-63F43FD98E77}" destId="{3170D340-24F8-427D-A960-659D4F4CF968}" srcOrd="0" destOrd="0" presId="urn:microsoft.com/office/officeart/2005/8/layout/radial1"/>
    <dgm:cxn modelId="{09DBEBFC-7F9B-4070-8343-6492579F1E3F}" type="presParOf" srcId="{78C3CE78-3CF8-4C20-A9B8-9886A6F3766C}" destId="{B4CAB2B8-5846-454D-A7C1-19F2BEE59CFC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2EE67A-5B67-4BD7-9D9E-065E2B9BB9F9}" type="doc">
      <dgm:prSet loTypeId="urn:microsoft.com/office/officeart/2009/3/layout/IncreasingArrowsProcess" loCatId="process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pl-PL"/>
        </a:p>
      </dgm:t>
    </dgm:pt>
    <dgm:pt modelId="{6808E0FC-B52B-4C32-8CBF-E30F431E1B83}">
      <dgm:prSet phldrT="[Tekst]"/>
      <dgm:spPr/>
      <dgm:t>
        <a:bodyPr/>
        <a:lstStyle/>
        <a:p>
          <a:pPr algn="l"/>
          <a:r>
            <a:rPr lang="pl-PL">
              <a:latin typeface="+mj-lt"/>
            </a:rPr>
            <a:t>Rdzeń produktu</a:t>
          </a:r>
        </a:p>
      </dgm:t>
    </dgm:pt>
    <dgm:pt modelId="{6F13EB6B-533E-47EC-8921-EBB6499A84B1}" type="parTrans" cxnId="{CF360A31-DBF1-42C8-A85C-9784826417E4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2923B488-104D-4930-9286-1DB8EBC934FD}" type="sibTrans" cxnId="{CF360A31-DBF1-42C8-A85C-9784826417E4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BB4759C9-74B0-484B-929E-7AEFCE661CB5}">
      <dgm:prSet phldrT="[Tekst]"/>
      <dgm:spPr/>
      <dgm:t>
        <a:bodyPr/>
        <a:lstStyle/>
        <a:p>
          <a:r>
            <a:rPr lang="pl-PL" dirty="0">
              <a:latin typeface="+mj-lt"/>
            </a:rPr>
            <a:t>Podstawowe potrzeby przejawiane przez turystów</a:t>
          </a:r>
        </a:p>
      </dgm:t>
    </dgm:pt>
    <dgm:pt modelId="{B710EFCF-EFEC-4A58-A56A-10B970A30D98}" type="parTrans" cxnId="{033E83EE-1CC7-4916-8C90-837B6E6F5FB6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BE069058-E031-4C63-93BD-ACC6358A334B}" type="sibTrans" cxnId="{033E83EE-1CC7-4916-8C90-837B6E6F5FB6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16F585AD-4F56-437A-8BB0-B0650942EF5E}">
      <dgm:prSet phldrT="[Tekst]"/>
      <dgm:spPr/>
      <dgm:t>
        <a:bodyPr/>
        <a:lstStyle/>
        <a:p>
          <a:r>
            <a:rPr lang="pl-PL">
              <a:latin typeface="+mj-lt"/>
            </a:rPr>
            <a:t>Produkt rzeczywisty</a:t>
          </a:r>
        </a:p>
      </dgm:t>
    </dgm:pt>
    <dgm:pt modelId="{7CBC27EB-031B-45B6-97B9-32EE0866763F}" type="parTrans" cxnId="{24556998-6492-40B3-980B-F833219B889F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17EA829-86A4-409F-83EA-AA96A121FD43}" type="sibTrans" cxnId="{24556998-6492-40B3-980B-F833219B889F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15D7D248-899E-41A2-B9A6-1ADD3CDEBB1E}">
      <dgm:prSet phldrT="[Tekst]"/>
      <dgm:spPr/>
      <dgm:t>
        <a:bodyPr/>
        <a:lstStyle/>
        <a:p>
          <a:r>
            <a:rPr lang="pl-PL">
              <a:latin typeface="+mj-lt"/>
            </a:rPr>
            <a:t>Podstawowe elementy pakietu turystycznego, umożliwiające realizację istoty produktu</a:t>
          </a:r>
        </a:p>
      </dgm:t>
    </dgm:pt>
    <dgm:pt modelId="{D151AA2F-C581-40D2-BCC6-4F1A2264D32B}" type="parTrans" cxnId="{9DD0BDA6-A9CC-42EC-B029-A83343209B5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96D571FF-5BF5-47BE-A1B1-11E951F09168}" type="sibTrans" cxnId="{9DD0BDA6-A9CC-42EC-B029-A83343209B5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29BB185B-34BF-4AAE-BDA9-9615DE7C4488}">
      <dgm:prSet phldrT="[Tekst]"/>
      <dgm:spPr/>
      <dgm:t>
        <a:bodyPr/>
        <a:lstStyle/>
        <a:p>
          <a:r>
            <a:rPr lang="pl-PL">
              <a:latin typeface="+mj-lt"/>
            </a:rPr>
            <a:t>Produkt poszerzony</a:t>
          </a:r>
        </a:p>
      </dgm:t>
    </dgm:pt>
    <dgm:pt modelId="{B5A262CA-ABDF-43EA-B759-F5938CC99F04}" type="parTrans" cxnId="{F9EB1EAE-25AD-46EF-B0A6-FDDC17FB8440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B04CD1B4-AFE7-4137-B938-967AE59D1F81}" type="sibTrans" cxnId="{F9EB1EAE-25AD-46EF-B0A6-FDDC17FB8440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6CD20C95-5901-4491-A6E2-DA7335C4FA1C}">
      <dgm:prSet phldrT="[Tekst]"/>
      <dgm:spPr/>
      <dgm:t>
        <a:bodyPr/>
        <a:lstStyle/>
        <a:p>
          <a:r>
            <a:rPr lang="pl-PL">
              <a:latin typeface="+mj-lt"/>
            </a:rPr>
            <a:t>Dodatkowe świadczenia wchodzące w skład oferty turystycznej, dzięki którym produkt staje się bardziej atrakcyjny</a:t>
          </a:r>
        </a:p>
      </dgm:t>
    </dgm:pt>
    <dgm:pt modelId="{CD9B7192-159D-4FC6-BC44-CAFBC2225AE0}" type="parTrans" cxnId="{FA457FCA-B04D-4DEE-BF1E-603EA7E1B8D4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E5FBFDF5-30A9-4182-8139-B2B20D1D5B02}" type="sibTrans" cxnId="{FA457FCA-B04D-4DEE-BF1E-603EA7E1B8D4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609FA591-E8E3-4709-97E6-0BA825C9C85D}">
      <dgm:prSet/>
      <dgm:spPr/>
      <dgm:t>
        <a:bodyPr/>
        <a:lstStyle/>
        <a:p>
          <a:endParaRPr lang="pl-PL" dirty="0">
            <a:latin typeface="+mj-lt"/>
          </a:endParaRPr>
        </a:p>
      </dgm:t>
    </dgm:pt>
    <dgm:pt modelId="{94670804-19A5-4E22-998E-1A190AA96541}" type="parTrans" cxnId="{AB27B9C9-BAD9-4333-AB3F-EBFB8F452806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9D8F7CFD-71AA-41BD-964E-92263B5863EA}" type="sibTrans" cxnId="{AB27B9C9-BAD9-4333-AB3F-EBFB8F452806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7CB919DD-1E66-4AB5-865A-90E8C10C8401}" type="pres">
      <dgm:prSet presAssocID="{402EE67A-5B67-4BD7-9D9E-065E2B9BB9F9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C6B7E2C-DF58-4503-A7B8-8DCA030DE618}" type="pres">
      <dgm:prSet presAssocID="{6808E0FC-B52B-4C32-8CBF-E30F431E1B83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797B02C-44AB-4A06-8F77-423EA873C1F4}" type="pres">
      <dgm:prSet presAssocID="{6808E0FC-B52B-4C32-8CBF-E30F431E1B83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8DF064E-311B-4FD6-B38B-CB26DE4D512C}" type="pres">
      <dgm:prSet presAssocID="{16F585AD-4F56-437A-8BB0-B0650942EF5E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84AA9A9-4240-4042-8B8F-080AF575AF5D}" type="pres">
      <dgm:prSet presAssocID="{16F585AD-4F56-437A-8BB0-B0650942EF5E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7136CE8-A7CE-43C0-A064-490648B2EF96}" type="pres">
      <dgm:prSet presAssocID="{29BB185B-34BF-4AAE-BDA9-9615DE7C4488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94EE6F3-3273-4D4F-B9DA-4A20E8DED251}" type="pres">
      <dgm:prSet presAssocID="{29BB185B-34BF-4AAE-BDA9-9615DE7C4488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33E83EE-1CC7-4916-8C90-837B6E6F5FB6}" srcId="{6808E0FC-B52B-4C32-8CBF-E30F431E1B83}" destId="{BB4759C9-74B0-484B-929E-7AEFCE661CB5}" srcOrd="0" destOrd="0" parTransId="{B710EFCF-EFEC-4A58-A56A-10B970A30D98}" sibTransId="{BE069058-E031-4C63-93BD-ACC6358A334B}"/>
    <dgm:cxn modelId="{F9EB1EAE-25AD-46EF-B0A6-FDDC17FB8440}" srcId="{402EE67A-5B67-4BD7-9D9E-065E2B9BB9F9}" destId="{29BB185B-34BF-4AAE-BDA9-9615DE7C4488}" srcOrd="2" destOrd="0" parTransId="{B5A262CA-ABDF-43EA-B759-F5938CC99F04}" sibTransId="{B04CD1B4-AFE7-4137-B938-967AE59D1F81}"/>
    <dgm:cxn modelId="{18764981-084E-42F6-B4A3-1F61C72FB785}" type="presOf" srcId="{29BB185B-34BF-4AAE-BDA9-9615DE7C4488}" destId="{77136CE8-A7CE-43C0-A064-490648B2EF96}" srcOrd="0" destOrd="0" presId="urn:microsoft.com/office/officeart/2009/3/layout/IncreasingArrowsProcess"/>
    <dgm:cxn modelId="{24556998-6492-40B3-980B-F833219B889F}" srcId="{402EE67A-5B67-4BD7-9D9E-065E2B9BB9F9}" destId="{16F585AD-4F56-437A-8BB0-B0650942EF5E}" srcOrd="1" destOrd="0" parTransId="{7CBC27EB-031B-45B6-97B9-32EE0866763F}" sibTransId="{F17EA829-86A4-409F-83EA-AA96A121FD43}"/>
    <dgm:cxn modelId="{AAB8A4A5-5889-424A-952F-B55D80BA7AD0}" type="presOf" srcId="{BB4759C9-74B0-484B-929E-7AEFCE661CB5}" destId="{D797B02C-44AB-4A06-8F77-423EA873C1F4}" srcOrd="0" destOrd="0" presId="urn:microsoft.com/office/officeart/2009/3/layout/IncreasingArrowsProcess"/>
    <dgm:cxn modelId="{CF360A31-DBF1-42C8-A85C-9784826417E4}" srcId="{402EE67A-5B67-4BD7-9D9E-065E2B9BB9F9}" destId="{6808E0FC-B52B-4C32-8CBF-E30F431E1B83}" srcOrd="0" destOrd="0" parTransId="{6F13EB6B-533E-47EC-8921-EBB6499A84B1}" sibTransId="{2923B488-104D-4930-9286-1DB8EBC934FD}"/>
    <dgm:cxn modelId="{7C0B0D6B-6DA7-45A3-A976-AB179D0AABF9}" type="presOf" srcId="{609FA591-E8E3-4709-97E6-0BA825C9C85D}" destId="{D797B02C-44AB-4A06-8F77-423EA873C1F4}" srcOrd="0" destOrd="1" presId="urn:microsoft.com/office/officeart/2009/3/layout/IncreasingArrowsProcess"/>
    <dgm:cxn modelId="{B4EE09DF-FBD2-48EB-8833-3A638FFBCFFE}" type="presOf" srcId="{6CD20C95-5901-4491-A6E2-DA7335C4FA1C}" destId="{994EE6F3-3273-4D4F-B9DA-4A20E8DED251}" srcOrd="0" destOrd="0" presId="urn:microsoft.com/office/officeart/2009/3/layout/IncreasingArrowsProcess"/>
    <dgm:cxn modelId="{52B09B1B-90AF-4E9A-9EAF-E0D74A746DB5}" type="presOf" srcId="{15D7D248-899E-41A2-B9A6-1ADD3CDEBB1E}" destId="{584AA9A9-4240-4042-8B8F-080AF575AF5D}" srcOrd="0" destOrd="0" presId="urn:microsoft.com/office/officeart/2009/3/layout/IncreasingArrowsProcess"/>
    <dgm:cxn modelId="{AB27B9C9-BAD9-4333-AB3F-EBFB8F452806}" srcId="{6808E0FC-B52B-4C32-8CBF-E30F431E1B83}" destId="{609FA591-E8E3-4709-97E6-0BA825C9C85D}" srcOrd="1" destOrd="0" parTransId="{94670804-19A5-4E22-998E-1A190AA96541}" sibTransId="{9D8F7CFD-71AA-41BD-964E-92263B5863EA}"/>
    <dgm:cxn modelId="{9DD0BDA6-A9CC-42EC-B029-A83343209B5C}" srcId="{16F585AD-4F56-437A-8BB0-B0650942EF5E}" destId="{15D7D248-899E-41A2-B9A6-1ADD3CDEBB1E}" srcOrd="0" destOrd="0" parTransId="{D151AA2F-C581-40D2-BCC6-4F1A2264D32B}" sibTransId="{96D571FF-5BF5-47BE-A1B1-11E951F09168}"/>
    <dgm:cxn modelId="{1AE238A4-F44B-4DF3-B2AD-EC56E6E5B6BF}" type="presOf" srcId="{6808E0FC-B52B-4C32-8CBF-E30F431E1B83}" destId="{5C6B7E2C-DF58-4503-A7B8-8DCA030DE618}" srcOrd="0" destOrd="0" presId="urn:microsoft.com/office/officeart/2009/3/layout/IncreasingArrowsProcess"/>
    <dgm:cxn modelId="{30CE7E53-39B8-421D-A782-8DB7A97C7A71}" type="presOf" srcId="{402EE67A-5B67-4BD7-9D9E-065E2B9BB9F9}" destId="{7CB919DD-1E66-4AB5-865A-90E8C10C8401}" srcOrd="0" destOrd="0" presId="urn:microsoft.com/office/officeart/2009/3/layout/IncreasingArrowsProcess"/>
    <dgm:cxn modelId="{40279122-70E5-456D-92D2-B3204742794D}" type="presOf" srcId="{16F585AD-4F56-437A-8BB0-B0650942EF5E}" destId="{38DF064E-311B-4FD6-B38B-CB26DE4D512C}" srcOrd="0" destOrd="0" presId="urn:microsoft.com/office/officeart/2009/3/layout/IncreasingArrowsProcess"/>
    <dgm:cxn modelId="{FA457FCA-B04D-4DEE-BF1E-603EA7E1B8D4}" srcId="{29BB185B-34BF-4AAE-BDA9-9615DE7C4488}" destId="{6CD20C95-5901-4491-A6E2-DA7335C4FA1C}" srcOrd="0" destOrd="0" parTransId="{CD9B7192-159D-4FC6-BC44-CAFBC2225AE0}" sibTransId="{E5FBFDF5-30A9-4182-8139-B2B20D1D5B02}"/>
    <dgm:cxn modelId="{9AE26D9F-314F-4BB5-8CC9-0572D4858100}" type="presParOf" srcId="{7CB919DD-1E66-4AB5-865A-90E8C10C8401}" destId="{5C6B7E2C-DF58-4503-A7B8-8DCA030DE618}" srcOrd="0" destOrd="0" presId="urn:microsoft.com/office/officeart/2009/3/layout/IncreasingArrowsProcess"/>
    <dgm:cxn modelId="{29EF9F9A-9A24-4A3D-B440-315271E8A3DA}" type="presParOf" srcId="{7CB919DD-1E66-4AB5-865A-90E8C10C8401}" destId="{D797B02C-44AB-4A06-8F77-423EA873C1F4}" srcOrd="1" destOrd="0" presId="urn:microsoft.com/office/officeart/2009/3/layout/IncreasingArrowsProcess"/>
    <dgm:cxn modelId="{8A718A7A-2FE5-4191-B47E-8BE9719EE02B}" type="presParOf" srcId="{7CB919DD-1E66-4AB5-865A-90E8C10C8401}" destId="{38DF064E-311B-4FD6-B38B-CB26DE4D512C}" srcOrd="2" destOrd="0" presId="urn:microsoft.com/office/officeart/2009/3/layout/IncreasingArrowsProcess"/>
    <dgm:cxn modelId="{ECD5AE45-E6E2-45FF-8BDE-BF7D56310182}" type="presParOf" srcId="{7CB919DD-1E66-4AB5-865A-90E8C10C8401}" destId="{584AA9A9-4240-4042-8B8F-080AF575AF5D}" srcOrd="3" destOrd="0" presId="urn:microsoft.com/office/officeart/2009/3/layout/IncreasingArrowsProcess"/>
    <dgm:cxn modelId="{C0CEA21F-0F44-4023-9717-6D92C98EB596}" type="presParOf" srcId="{7CB919DD-1E66-4AB5-865A-90E8C10C8401}" destId="{77136CE8-A7CE-43C0-A064-490648B2EF96}" srcOrd="4" destOrd="0" presId="urn:microsoft.com/office/officeart/2009/3/layout/IncreasingArrowsProcess"/>
    <dgm:cxn modelId="{E0CC55A5-FF44-4CC2-9274-D7F4D6C657D8}" type="presParOf" srcId="{7CB919DD-1E66-4AB5-865A-90E8C10C8401}" destId="{994EE6F3-3273-4D4F-B9DA-4A20E8DED251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C47689-D007-4F29-84E3-D34C81D60FA4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671BBD06-7A41-43C8-B592-3CACC391B5D8}">
      <dgm:prSet phldrT="[Tekst]"/>
      <dgm:spPr/>
      <dgm:t>
        <a:bodyPr/>
        <a:lstStyle/>
        <a:p>
          <a:r>
            <a:rPr lang="pl-PL">
              <a:latin typeface="+mj-lt"/>
            </a:rPr>
            <a:t>Pętla Żuławska sp. z o.o.</a:t>
          </a:r>
        </a:p>
      </dgm:t>
    </dgm:pt>
    <dgm:pt modelId="{EE43D3DB-18BE-4168-8EC2-FC987CF95DE7}" type="parTrans" cxnId="{E4965381-D790-4581-896B-0A94510427F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1F36A71-41DA-49CB-951B-39071859CCBD}" type="sibTrans" cxnId="{E4965381-D790-4581-896B-0A94510427F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3F399EB-8049-48E1-B8AA-4CDF6720641A}">
      <dgm:prSet phldrT="[Tekst]"/>
      <dgm:spPr/>
      <dgm:t>
        <a:bodyPr/>
        <a:lstStyle/>
        <a:p>
          <a:r>
            <a:rPr lang="pl-PL">
              <a:latin typeface="+mj-lt"/>
            </a:rPr>
            <a:t>MOSiR/firmy prywatne</a:t>
          </a:r>
        </a:p>
      </dgm:t>
    </dgm:pt>
    <dgm:pt modelId="{CCD050BF-FFD9-497D-899A-F15D251DB99B}" type="parTrans" cxnId="{2A9E9DF4-96F5-46D2-AA4E-6AD5CFE9F1DF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A9ED6022-A1A7-475D-ADDA-EB4D20FAAF83}" type="sibTrans" cxnId="{2A9E9DF4-96F5-46D2-AA4E-6AD5CFE9F1DF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BEAFD477-5A82-4FCE-A21C-A3CA84E2E816}">
      <dgm:prSet phldrT="[Tekst]"/>
      <dgm:spPr/>
      <dgm:t>
        <a:bodyPr/>
        <a:lstStyle/>
        <a:p>
          <a:r>
            <a:rPr lang="pl-PL">
              <a:latin typeface="+mj-lt"/>
            </a:rPr>
            <a:t>Gminy z terenu Pętli Żuławskiej i Zatoki Gdańskiej</a:t>
          </a:r>
        </a:p>
      </dgm:t>
    </dgm:pt>
    <dgm:pt modelId="{4479B961-C142-4D0C-928A-A693592FD94B}" type="parTrans" cxnId="{EC1242C4-29B3-413F-A656-0B3DBE1DBD2B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0553FE56-F441-48C8-B4D1-9E40F100FCD3}" type="sibTrans" cxnId="{EC1242C4-29B3-413F-A656-0B3DBE1DBD2B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630924F-945F-47D0-B8A7-F64F4477CFE9}" type="pres">
      <dgm:prSet presAssocID="{01C47689-D007-4F29-84E3-D34C81D60FA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1855A325-3AAB-408C-9D2E-11DF14DC7147}" type="pres">
      <dgm:prSet presAssocID="{01C47689-D007-4F29-84E3-D34C81D60FA4}" presName="Name1" presStyleCnt="0"/>
      <dgm:spPr/>
    </dgm:pt>
    <dgm:pt modelId="{B3A6BC64-FC78-4EE5-BEA9-FE6D66FBBB23}" type="pres">
      <dgm:prSet presAssocID="{01C47689-D007-4F29-84E3-D34C81D60FA4}" presName="cycle" presStyleCnt="0"/>
      <dgm:spPr/>
    </dgm:pt>
    <dgm:pt modelId="{A8542AD3-D35E-4816-A65C-65B12EA1BD84}" type="pres">
      <dgm:prSet presAssocID="{01C47689-D007-4F29-84E3-D34C81D60FA4}" presName="srcNode" presStyleLbl="node1" presStyleIdx="0" presStyleCnt="3"/>
      <dgm:spPr/>
    </dgm:pt>
    <dgm:pt modelId="{FE239AE8-F224-4AB5-B526-80CB78C3A263}" type="pres">
      <dgm:prSet presAssocID="{01C47689-D007-4F29-84E3-D34C81D60FA4}" presName="conn" presStyleLbl="parChTrans1D2" presStyleIdx="0" presStyleCnt="1"/>
      <dgm:spPr/>
      <dgm:t>
        <a:bodyPr/>
        <a:lstStyle/>
        <a:p>
          <a:endParaRPr lang="pl-PL"/>
        </a:p>
      </dgm:t>
    </dgm:pt>
    <dgm:pt modelId="{81FA1BA9-D625-4729-9503-A2E2328D9B58}" type="pres">
      <dgm:prSet presAssocID="{01C47689-D007-4F29-84E3-D34C81D60FA4}" presName="extraNode" presStyleLbl="node1" presStyleIdx="0" presStyleCnt="3"/>
      <dgm:spPr/>
    </dgm:pt>
    <dgm:pt modelId="{5A0A3199-CFE3-4FDD-AA1C-F4EDCD5AA308}" type="pres">
      <dgm:prSet presAssocID="{01C47689-D007-4F29-84E3-D34C81D60FA4}" presName="dstNode" presStyleLbl="node1" presStyleIdx="0" presStyleCnt="3"/>
      <dgm:spPr/>
    </dgm:pt>
    <dgm:pt modelId="{A5992B41-BEFB-49D5-B1C9-ED62A920A4B4}" type="pres">
      <dgm:prSet presAssocID="{671BBD06-7A41-43C8-B592-3CACC391B5D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702ACF9-9221-443D-B18C-31CFA0FC3F05}" type="pres">
      <dgm:prSet presAssocID="{671BBD06-7A41-43C8-B592-3CACC391B5D8}" presName="accent_1" presStyleCnt="0"/>
      <dgm:spPr/>
    </dgm:pt>
    <dgm:pt modelId="{3FD7AEEE-0606-4509-B8A0-B21CFC131766}" type="pres">
      <dgm:prSet presAssocID="{671BBD06-7A41-43C8-B592-3CACC391B5D8}" presName="accentRepeatNode" presStyleLbl="solidFgAcc1" presStyleIdx="0" presStyleCnt="3"/>
      <dgm:spPr/>
    </dgm:pt>
    <dgm:pt modelId="{E6FE90CD-2C65-4D71-BF0E-3B031683A8F9}" type="pres">
      <dgm:prSet presAssocID="{F3F399EB-8049-48E1-B8AA-4CDF6720641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9CD86D-447B-423A-9C7B-EC8A7166360D}" type="pres">
      <dgm:prSet presAssocID="{F3F399EB-8049-48E1-B8AA-4CDF6720641A}" presName="accent_2" presStyleCnt="0"/>
      <dgm:spPr/>
    </dgm:pt>
    <dgm:pt modelId="{B57E632D-62AA-4E9C-BACA-8965FED8CE41}" type="pres">
      <dgm:prSet presAssocID="{F3F399EB-8049-48E1-B8AA-4CDF6720641A}" presName="accentRepeatNode" presStyleLbl="solidFgAcc1" presStyleIdx="1" presStyleCnt="3"/>
      <dgm:spPr/>
    </dgm:pt>
    <dgm:pt modelId="{CF9D3718-EC3D-425F-86BC-BE5EC7C744B6}" type="pres">
      <dgm:prSet presAssocID="{BEAFD477-5A82-4FCE-A21C-A3CA84E2E816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D94F137-3450-4271-B67E-2B26F6A358B2}" type="pres">
      <dgm:prSet presAssocID="{BEAFD477-5A82-4FCE-A21C-A3CA84E2E816}" presName="accent_3" presStyleCnt="0"/>
      <dgm:spPr/>
    </dgm:pt>
    <dgm:pt modelId="{8E1876E7-452D-4878-B8F5-2DD618C9E8B6}" type="pres">
      <dgm:prSet presAssocID="{BEAFD477-5A82-4FCE-A21C-A3CA84E2E816}" presName="accentRepeatNode" presStyleLbl="solidFgAcc1" presStyleIdx="2" presStyleCnt="3"/>
      <dgm:spPr/>
    </dgm:pt>
  </dgm:ptLst>
  <dgm:cxnLst>
    <dgm:cxn modelId="{60972017-D561-4AB5-BA56-0430D564F82C}" type="presOf" srcId="{F3F399EB-8049-48E1-B8AA-4CDF6720641A}" destId="{E6FE90CD-2C65-4D71-BF0E-3B031683A8F9}" srcOrd="0" destOrd="0" presId="urn:microsoft.com/office/officeart/2008/layout/VerticalCurvedList"/>
    <dgm:cxn modelId="{E5108D7D-7144-4F2B-BB5A-7685C0D27A74}" type="presOf" srcId="{BEAFD477-5A82-4FCE-A21C-A3CA84E2E816}" destId="{CF9D3718-EC3D-425F-86BC-BE5EC7C744B6}" srcOrd="0" destOrd="0" presId="urn:microsoft.com/office/officeart/2008/layout/VerticalCurvedList"/>
    <dgm:cxn modelId="{2A9E9DF4-96F5-46D2-AA4E-6AD5CFE9F1DF}" srcId="{01C47689-D007-4F29-84E3-D34C81D60FA4}" destId="{F3F399EB-8049-48E1-B8AA-4CDF6720641A}" srcOrd="1" destOrd="0" parTransId="{CCD050BF-FFD9-497D-899A-F15D251DB99B}" sibTransId="{A9ED6022-A1A7-475D-ADDA-EB4D20FAAF83}"/>
    <dgm:cxn modelId="{EC1242C4-29B3-413F-A656-0B3DBE1DBD2B}" srcId="{01C47689-D007-4F29-84E3-D34C81D60FA4}" destId="{BEAFD477-5A82-4FCE-A21C-A3CA84E2E816}" srcOrd="2" destOrd="0" parTransId="{4479B961-C142-4D0C-928A-A693592FD94B}" sibTransId="{0553FE56-F441-48C8-B4D1-9E40F100FCD3}"/>
    <dgm:cxn modelId="{E4965381-D790-4581-896B-0A94510427F3}" srcId="{01C47689-D007-4F29-84E3-D34C81D60FA4}" destId="{671BBD06-7A41-43C8-B592-3CACC391B5D8}" srcOrd="0" destOrd="0" parTransId="{EE43D3DB-18BE-4168-8EC2-FC987CF95DE7}" sibTransId="{F1F36A71-41DA-49CB-951B-39071859CCBD}"/>
    <dgm:cxn modelId="{EDA31820-93A3-4F45-8E27-E39DC3214EFB}" type="presOf" srcId="{F1F36A71-41DA-49CB-951B-39071859CCBD}" destId="{FE239AE8-F224-4AB5-B526-80CB78C3A263}" srcOrd="0" destOrd="0" presId="urn:microsoft.com/office/officeart/2008/layout/VerticalCurvedList"/>
    <dgm:cxn modelId="{F56884A6-3150-4822-9940-1A841E8AC01F}" type="presOf" srcId="{01C47689-D007-4F29-84E3-D34C81D60FA4}" destId="{F630924F-945F-47D0-B8A7-F64F4477CFE9}" srcOrd="0" destOrd="0" presId="urn:microsoft.com/office/officeart/2008/layout/VerticalCurvedList"/>
    <dgm:cxn modelId="{ECC55699-E081-4DCC-943A-FDDFA2D5655F}" type="presOf" srcId="{671BBD06-7A41-43C8-B592-3CACC391B5D8}" destId="{A5992B41-BEFB-49D5-B1C9-ED62A920A4B4}" srcOrd="0" destOrd="0" presId="urn:microsoft.com/office/officeart/2008/layout/VerticalCurvedList"/>
    <dgm:cxn modelId="{E7F73C71-61CB-4171-B78E-4A81C4D05009}" type="presParOf" srcId="{F630924F-945F-47D0-B8A7-F64F4477CFE9}" destId="{1855A325-3AAB-408C-9D2E-11DF14DC7147}" srcOrd="0" destOrd="0" presId="urn:microsoft.com/office/officeart/2008/layout/VerticalCurvedList"/>
    <dgm:cxn modelId="{9A93EA21-E741-41AC-856C-37B43F1552B5}" type="presParOf" srcId="{1855A325-3AAB-408C-9D2E-11DF14DC7147}" destId="{B3A6BC64-FC78-4EE5-BEA9-FE6D66FBBB23}" srcOrd="0" destOrd="0" presId="urn:microsoft.com/office/officeart/2008/layout/VerticalCurvedList"/>
    <dgm:cxn modelId="{1C47FF14-4290-40E2-974B-A2E5714EAFCA}" type="presParOf" srcId="{B3A6BC64-FC78-4EE5-BEA9-FE6D66FBBB23}" destId="{A8542AD3-D35E-4816-A65C-65B12EA1BD84}" srcOrd="0" destOrd="0" presId="urn:microsoft.com/office/officeart/2008/layout/VerticalCurvedList"/>
    <dgm:cxn modelId="{D3B649FA-E05F-4C7D-A11D-33F8423AAA0B}" type="presParOf" srcId="{B3A6BC64-FC78-4EE5-BEA9-FE6D66FBBB23}" destId="{FE239AE8-F224-4AB5-B526-80CB78C3A263}" srcOrd="1" destOrd="0" presId="urn:microsoft.com/office/officeart/2008/layout/VerticalCurvedList"/>
    <dgm:cxn modelId="{4B61C472-9D2F-43B5-B0CD-63E874816F61}" type="presParOf" srcId="{B3A6BC64-FC78-4EE5-BEA9-FE6D66FBBB23}" destId="{81FA1BA9-D625-4729-9503-A2E2328D9B58}" srcOrd="2" destOrd="0" presId="urn:microsoft.com/office/officeart/2008/layout/VerticalCurvedList"/>
    <dgm:cxn modelId="{A5F1C7D4-1C27-4FAA-986B-F5CA59755520}" type="presParOf" srcId="{B3A6BC64-FC78-4EE5-BEA9-FE6D66FBBB23}" destId="{5A0A3199-CFE3-4FDD-AA1C-F4EDCD5AA308}" srcOrd="3" destOrd="0" presId="urn:microsoft.com/office/officeart/2008/layout/VerticalCurvedList"/>
    <dgm:cxn modelId="{A046AECF-D53D-4E7B-9BEB-DE1D56360ACD}" type="presParOf" srcId="{1855A325-3AAB-408C-9D2E-11DF14DC7147}" destId="{A5992B41-BEFB-49D5-B1C9-ED62A920A4B4}" srcOrd="1" destOrd="0" presId="urn:microsoft.com/office/officeart/2008/layout/VerticalCurvedList"/>
    <dgm:cxn modelId="{1DAE3E0E-A03D-4621-9A6C-8FD93A3FD43C}" type="presParOf" srcId="{1855A325-3AAB-408C-9D2E-11DF14DC7147}" destId="{B702ACF9-9221-443D-B18C-31CFA0FC3F05}" srcOrd="2" destOrd="0" presId="urn:microsoft.com/office/officeart/2008/layout/VerticalCurvedList"/>
    <dgm:cxn modelId="{385B1644-E5DB-455A-8C62-F555595D0DD7}" type="presParOf" srcId="{B702ACF9-9221-443D-B18C-31CFA0FC3F05}" destId="{3FD7AEEE-0606-4509-B8A0-B21CFC131766}" srcOrd="0" destOrd="0" presId="urn:microsoft.com/office/officeart/2008/layout/VerticalCurvedList"/>
    <dgm:cxn modelId="{6B67BE3D-E780-4450-A4A5-D9FA503DB0C7}" type="presParOf" srcId="{1855A325-3AAB-408C-9D2E-11DF14DC7147}" destId="{E6FE90CD-2C65-4D71-BF0E-3B031683A8F9}" srcOrd="3" destOrd="0" presId="urn:microsoft.com/office/officeart/2008/layout/VerticalCurvedList"/>
    <dgm:cxn modelId="{BE6E1D97-6F91-45C6-A9C4-39E0736E2D7A}" type="presParOf" srcId="{1855A325-3AAB-408C-9D2E-11DF14DC7147}" destId="{2B9CD86D-447B-423A-9C7B-EC8A7166360D}" srcOrd="4" destOrd="0" presId="urn:microsoft.com/office/officeart/2008/layout/VerticalCurvedList"/>
    <dgm:cxn modelId="{5CB4DF2F-9E7A-4358-8EBB-EA7D57AD6B10}" type="presParOf" srcId="{2B9CD86D-447B-423A-9C7B-EC8A7166360D}" destId="{B57E632D-62AA-4E9C-BACA-8965FED8CE41}" srcOrd="0" destOrd="0" presId="urn:microsoft.com/office/officeart/2008/layout/VerticalCurvedList"/>
    <dgm:cxn modelId="{99EE676B-BEAA-47F5-8F41-B3876008C5B3}" type="presParOf" srcId="{1855A325-3AAB-408C-9D2E-11DF14DC7147}" destId="{CF9D3718-EC3D-425F-86BC-BE5EC7C744B6}" srcOrd="5" destOrd="0" presId="urn:microsoft.com/office/officeart/2008/layout/VerticalCurvedList"/>
    <dgm:cxn modelId="{9BFDD6A6-89FA-448A-A70E-D7404F48F211}" type="presParOf" srcId="{1855A325-3AAB-408C-9D2E-11DF14DC7147}" destId="{AD94F137-3450-4271-B67E-2B26F6A358B2}" srcOrd="6" destOrd="0" presId="urn:microsoft.com/office/officeart/2008/layout/VerticalCurvedList"/>
    <dgm:cxn modelId="{2C0A2315-053D-4A4A-A66A-F618A1FEE792}" type="presParOf" srcId="{AD94F137-3450-4271-B67E-2B26F6A358B2}" destId="{8E1876E7-452D-4878-B8F5-2DD618C9E8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657653-416E-4F8A-B76D-2B96F6330B19}" type="doc">
      <dgm:prSet loTypeId="urn:microsoft.com/office/officeart/2005/8/layout/hierarchy2" loCatId="hierarchy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pl-PL"/>
        </a:p>
      </dgm:t>
    </dgm:pt>
    <dgm:pt modelId="{C5D7961B-31D9-4F00-BB07-0C7758714AFA}">
      <dgm:prSet phldrT="[Tekst]"/>
      <dgm:spPr/>
      <dgm:t>
        <a:bodyPr/>
        <a:lstStyle/>
        <a:p>
          <a:r>
            <a:rPr lang="pl-PL">
              <a:latin typeface="+mj-lt"/>
            </a:rPr>
            <a:t>Partner/właściciel infrastruktury</a:t>
          </a:r>
        </a:p>
      </dgm:t>
    </dgm:pt>
    <dgm:pt modelId="{71E4EF22-3A80-4D89-B4AB-FA9A77AB8FE2}" type="parTrans" cxnId="{B40FE72F-5C7D-46AF-A28B-C6ADC5BD9C6B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0BBAFE5-2763-41BE-B4CF-0D9BD7EAC96E}" type="sibTrans" cxnId="{B40FE72F-5C7D-46AF-A28B-C6ADC5BD9C6B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1DB1E201-65D6-455C-AED1-CED16E6A8D05}">
      <dgm:prSet phldrT="[Tekst]"/>
      <dgm:spPr/>
      <dgm:t>
        <a:bodyPr/>
        <a:lstStyle/>
        <a:p>
          <a:r>
            <a:rPr lang="pl-PL">
              <a:latin typeface="+mj-lt"/>
            </a:rPr>
            <a:t>Przedstawiciel Operatorów rejonu Zatoki Gdańskiej (np. MOSiR Gdańsk)</a:t>
          </a:r>
        </a:p>
      </dgm:t>
    </dgm:pt>
    <dgm:pt modelId="{2D6F6E81-8B1A-4FC2-B538-F557A9E2DC33}" type="parTrans" cxnId="{70DCD3E8-9981-4C8B-9287-55EE0DCA2988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8C64947C-DC09-4531-8500-8BA2F3376C87}" type="sibTrans" cxnId="{70DCD3E8-9981-4C8B-9287-55EE0DCA2988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875A23F3-1F6D-41D4-B5E1-EFC6441AED5C}">
      <dgm:prSet phldrT="[Tekst]"/>
      <dgm:spPr/>
      <dgm:t>
        <a:bodyPr/>
        <a:lstStyle/>
        <a:p>
          <a:r>
            <a:rPr lang="pl-PL">
              <a:latin typeface="+mj-lt"/>
            </a:rPr>
            <a:t>Operatorzy rejonu Zatoki Gdańskiej</a:t>
          </a:r>
        </a:p>
      </dgm:t>
    </dgm:pt>
    <dgm:pt modelId="{DE1FDC78-8CB7-4057-9086-BFA0E76A6A77}" type="parTrans" cxnId="{9D4D09E6-F5DA-4F8F-9C96-64DC0F44C4AE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B7E2A010-D138-45D7-9C1F-DAEFD01D62AD}" type="sibTrans" cxnId="{9D4D09E6-F5DA-4F8F-9C96-64DC0F44C4AE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A7072F9-DB9E-4DED-9064-CB67D7893C67}">
      <dgm:prSet phldrT="[Tekst]"/>
      <dgm:spPr/>
      <dgm:t>
        <a:bodyPr/>
        <a:lstStyle/>
        <a:p>
          <a:r>
            <a:rPr lang="pl-PL">
              <a:latin typeface="+mj-lt"/>
            </a:rPr>
            <a:t>Zarządca/Spółka Partnerów</a:t>
          </a:r>
        </a:p>
      </dgm:t>
    </dgm:pt>
    <dgm:pt modelId="{423222F3-B9F6-4785-974F-52EA29343D80}" type="parTrans" cxnId="{5407916E-7856-4B5A-98D2-D0BE8E4F4966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6980D54-D0FA-46DD-97E5-36C6B1CE919C}" type="sibTrans" cxnId="{5407916E-7856-4B5A-98D2-D0BE8E4F4966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86C3CB0-E40D-4662-87D8-7DEBD83FE256}">
      <dgm:prSet phldrT="[Tekst]"/>
      <dgm:spPr/>
      <dgm:t>
        <a:bodyPr/>
        <a:lstStyle/>
        <a:p>
          <a:r>
            <a:rPr lang="pl-PL">
              <a:latin typeface="+mj-lt"/>
            </a:rPr>
            <a:t>Operatorzy rejonu Pętli Żuławskiej</a:t>
          </a:r>
        </a:p>
      </dgm:t>
    </dgm:pt>
    <dgm:pt modelId="{836A4282-4F64-4153-A92D-36D07A603568}" type="parTrans" cxnId="{CC533600-70A8-4461-94BB-4AF15C8C336D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B30F0BA-FB2F-437A-B017-BA1A60EA9D49}" type="sibTrans" cxnId="{CC533600-70A8-4461-94BB-4AF15C8C336D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A59A6867-6F05-4F84-9FBF-C4774A267A93}" type="pres">
      <dgm:prSet presAssocID="{2F657653-416E-4F8A-B76D-2B96F6330B1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C5CAD93-2E00-4A0D-AAF3-AF253CD49040}" type="pres">
      <dgm:prSet presAssocID="{C5D7961B-31D9-4F00-BB07-0C7758714AFA}" presName="root1" presStyleCnt="0"/>
      <dgm:spPr/>
    </dgm:pt>
    <dgm:pt modelId="{FC9B8209-CF77-408B-8715-926DFA885F02}" type="pres">
      <dgm:prSet presAssocID="{C5D7961B-31D9-4F00-BB07-0C7758714AFA}" presName="LevelOneTextNode" presStyleLbl="node0" presStyleIdx="0" presStyleCnt="1" custScaleY="122807" custLinFactNeighborX="-2255" custLinFactNeighborY="150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B766BB2-F6EC-40A0-8725-69737E094632}" type="pres">
      <dgm:prSet presAssocID="{C5D7961B-31D9-4F00-BB07-0C7758714AFA}" presName="level2hierChild" presStyleCnt="0"/>
      <dgm:spPr/>
    </dgm:pt>
    <dgm:pt modelId="{A83FBE4F-E523-4F9F-B8CF-99F1B0DD0AF9}" type="pres">
      <dgm:prSet presAssocID="{423222F3-B9F6-4785-974F-52EA29343D80}" presName="conn2-1" presStyleLbl="parChTrans1D2" presStyleIdx="0" presStyleCnt="1"/>
      <dgm:spPr/>
      <dgm:t>
        <a:bodyPr/>
        <a:lstStyle/>
        <a:p>
          <a:endParaRPr lang="pl-PL"/>
        </a:p>
      </dgm:t>
    </dgm:pt>
    <dgm:pt modelId="{9B60BDFB-AED1-4440-8E8D-3D1C2A1E694D}" type="pres">
      <dgm:prSet presAssocID="{423222F3-B9F6-4785-974F-52EA29343D80}" presName="connTx" presStyleLbl="parChTrans1D2" presStyleIdx="0" presStyleCnt="1"/>
      <dgm:spPr/>
      <dgm:t>
        <a:bodyPr/>
        <a:lstStyle/>
        <a:p>
          <a:endParaRPr lang="pl-PL"/>
        </a:p>
      </dgm:t>
    </dgm:pt>
    <dgm:pt modelId="{B8422E55-56FA-423B-A0B6-BBF108F0432C}" type="pres">
      <dgm:prSet presAssocID="{5A7072F9-DB9E-4DED-9064-CB67D7893C67}" presName="root2" presStyleCnt="0"/>
      <dgm:spPr/>
    </dgm:pt>
    <dgm:pt modelId="{0632482B-51CE-47B6-ADA0-E99C80C10931}" type="pres">
      <dgm:prSet presAssocID="{5A7072F9-DB9E-4DED-9064-CB67D7893C67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19C0330-17EF-41E1-8174-B8B83A784432}" type="pres">
      <dgm:prSet presAssocID="{5A7072F9-DB9E-4DED-9064-CB67D7893C67}" presName="level3hierChild" presStyleCnt="0"/>
      <dgm:spPr/>
    </dgm:pt>
    <dgm:pt modelId="{D124DFB0-AED1-4F6D-AC61-4147F1231CAE}" type="pres">
      <dgm:prSet presAssocID="{836A4282-4F64-4153-A92D-36D07A603568}" presName="conn2-1" presStyleLbl="parChTrans1D3" presStyleIdx="0" presStyleCnt="2"/>
      <dgm:spPr/>
      <dgm:t>
        <a:bodyPr/>
        <a:lstStyle/>
        <a:p>
          <a:endParaRPr lang="pl-PL"/>
        </a:p>
      </dgm:t>
    </dgm:pt>
    <dgm:pt modelId="{D30728F1-5574-4A7C-BCAF-219D13170EAC}" type="pres">
      <dgm:prSet presAssocID="{836A4282-4F64-4153-A92D-36D07A603568}" presName="connTx" presStyleLbl="parChTrans1D3" presStyleIdx="0" presStyleCnt="2"/>
      <dgm:spPr/>
      <dgm:t>
        <a:bodyPr/>
        <a:lstStyle/>
        <a:p>
          <a:endParaRPr lang="pl-PL"/>
        </a:p>
      </dgm:t>
    </dgm:pt>
    <dgm:pt modelId="{D4F4293B-E207-4000-BE82-A148229DDB52}" type="pres">
      <dgm:prSet presAssocID="{586C3CB0-E40D-4662-87D8-7DEBD83FE256}" presName="root2" presStyleCnt="0"/>
      <dgm:spPr/>
    </dgm:pt>
    <dgm:pt modelId="{B9407503-A2F3-4663-8D59-BFB8BF12F7BB}" type="pres">
      <dgm:prSet presAssocID="{586C3CB0-E40D-4662-87D8-7DEBD83FE256}" presName="LevelTwoTextNode" presStyleLbl="node3" presStyleIdx="0" presStyleCnt="2" custScaleY="17185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04A2999-56E1-4DA0-A403-6B965975C18E}" type="pres">
      <dgm:prSet presAssocID="{586C3CB0-E40D-4662-87D8-7DEBD83FE256}" presName="level3hierChild" presStyleCnt="0"/>
      <dgm:spPr/>
    </dgm:pt>
    <dgm:pt modelId="{2DC346D6-2B85-485F-9B3D-237FD48D4215}" type="pres">
      <dgm:prSet presAssocID="{2D6F6E81-8B1A-4FC2-B538-F557A9E2DC33}" presName="conn2-1" presStyleLbl="parChTrans1D3" presStyleIdx="1" presStyleCnt="2"/>
      <dgm:spPr/>
      <dgm:t>
        <a:bodyPr/>
        <a:lstStyle/>
        <a:p>
          <a:endParaRPr lang="pl-PL"/>
        </a:p>
      </dgm:t>
    </dgm:pt>
    <dgm:pt modelId="{635E6DB2-6C19-4769-A90E-8C7D71D49418}" type="pres">
      <dgm:prSet presAssocID="{2D6F6E81-8B1A-4FC2-B538-F557A9E2DC33}" presName="connTx" presStyleLbl="parChTrans1D3" presStyleIdx="1" presStyleCnt="2"/>
      <dgm:spPr/>
      <dgm:t>
        <a:bodyPr/>
        <a:lstStyle/>
        <a:p>
          <a:endParaRPr lang="pl-PL"/>
        </a:p>
      </dgm:t>
    </dgm:pt>
    <dgm:pt modelId="{F04C51A0-EF2E-48C8-96D3-3EB6CEB37DA5}" type="pres">
      <dgm:prSet presAssocID="{1DB1E201-65D6-455C-AED1-CED16E6A8D05}" presName="root2" presStyleCnt="0"/>
      <dgm:spPr/>
    </dgm:pt>
    <dgm:pt modelId="{83B23ADE-4999-4E0A-B225-3DFDDFA4E8BF}" type="pres">
      <dgm:prSet presAssocID="{1DB1E201-65D6-455C-AED1-CED16E6A8D05}" presName="LevelTwoTextNode" presStyleLbl="node3" presStyleIdx="1" presStyleCnt="2" custScaleY="14447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B671D69-562E-4DB4-B9FA-9DE27C205385}" type="pres">
      <dgm:prSet presAssocID="{1DB1E201-65D6-455C-AED1-CED16E6A8D05}" presName="level3hierChild" presStyleCnt="0"/>
      <dgm:spPr/>
    </dgm:pt>
    <dgm:pt modelId="{0F754B73-7443-4E76-AC03-F82478B7B4DD}" type="pres">
      <dgm:prSet presAssocID="{DE1FDC78-8CB7-4057-9086-BFA0E76A6A77}" presName="conn2-1" presStyleLbl="parChTrans1D4" presStyleIdx="0" presStyleCnt="1"/>
      <dgm:spPr/>
      <dgm:t>
        <a:bodyPr/>
        <a:lstStyle/>
        <a:p>
          <a:endParaRPr lang="pl-PL"/>
        </a:p>
      </dgm:t>
    </dgm:pt>
    <dgm:pt modelId="{0D60F7CC-40F9-4635-9C2F-03D7297544F1}" type="pres">
      <dgm:prSet presAssocID="{DE1FDC78-8CB7-4057-9086-BFA0E76A6A77}" presName="connTx" presStyleLbl="parChTrans1D4" presStyleIdx="0" presStyleCnt="1"/>
      <dgm:spPr/>
      <dgm:t>
        <a:bodyPr/>
        <a:lstStyle/>
        <a:p>
          <a:endParaRPr lang="pl-PL"/>
        </a:p>
      </dgm:t>
    </dgm:pt>
    <dgm:pt modelId="{9C48FACB-A0F9-48FD-930C-D7DCD1999E4B}" type="pres">
      <dgm:prSet presAssocID="{875A23F3-1F6D-41D4-B5E1-EFC6441AED5C}" presName="root2" presStyleCnt="0"/>
      <dgm:spPr/>
    </dgm:pt>
    <dgm:pt modelId="{37EC6324-567D-4A8D-9099-AA8D05FF8102}" type="pres">
      <dgm:prSet presAssocID="{875A23F3-1F6D-41D4-B5E1-EFC6441AED5C}" presName="LevelTwoTextNode" presStyleLbl="node4" presStyleIdx="0" presStyleCnt="1" custScaleY="15390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6EF46C3-8FBD-45A8-B509-E20B6D9A5423}" type="pres">
      <dgm:prSet presAssocID="{875A23F3-1F6D-41D4-B5E1-EFC6441AED5C}" presName="level3hierChild" presStyleCnt="0"/>
      <dgm:spPr/>
    </dgm:pt>
  </dgm:ptLst>
  <dgm:cxnLst>
    <dgm:cxn modelId="{1FF10408-80C5-49DB-B80E-C628FE8A37D7}" type="presOf" srcId="{2D6F6E81-8B1A-4FC2-B538-F557A9E2DC33}" destId="{2DC346D6-2B85-485F-9B3D-237FD48D4215}" srcOrd="0" destOrd="0" presId="urn:microsoft.com/office/officeart/2005/8/layout/hierarchy2"/>
    <dgm:cxn modelId="{1D0277EE-F87D-4FCC-8ED4-369F36B134F3}" type="presOf" srcId="{DE1FDC78-8CB7-4057-9086-BFA0E76A6A77}" destId="{0F754B73-7443-4E76-AC03-F82478B7B4DD}" srcOrd="0" destOrd="0" presId="urn:microsoft.com/office/officeart/2005/8/layout/hierarchy2"/>
    <dgm:cxn modelId="{9D4D09E6-F5DA-4F8F-9C96-64DC0F44C4AE}" srcId="{1DB1E201-65D6-455C-AED1-CED16E6A8D05}" destId="{875A23F3-1F6D-41D4-B5E1-EFC6441AED5C}" srcOrd="0" destOrd="0" parTransId="{DE1FDC78-8CB7-4057-9086-BFA0E76A6A77}" sibTransId="{B7E2A010-D138-45D7-9C1F-DAEFD01D62AD}"/>
    <dgm:cxn modelId="{241237C2-E82B-41E7-A38F-4B5BA37E7AE9}" type="presOf" srcId="{5A7072F9-DB9E-4DED-9064-CB67D7893C67}" destId="{0632482B-51CE-47B6-ADA0-E99C80C10931}" srcOrd="0" destOrd="0" presId="urn:microsoft.com/office/officeart/2005/8/layout/hierarchy2"/>
    <dgm:cxn modelId="{B40FE72F-5C7D-46AF-A28B-C6ADC5BD9C6B}" srcId="{2F657653-416E-4F8A-B76D-2B96F6330B19}" destId="{C5D7961B-31D9-4F00-BB07-0C7758714AFA}" srcOrd="0" destOrd="0" parTransId="{71E4EF22-3A80-4D89-B4AB-FA9A77AB8FE2}" sibTransId="{30BBAFE5-2763-41BE-B4CF-0D9BD7EAC96E}"/>
    <dgm:cxn modelId="{5407916E-7856-4B5A-98D2-D0BE8E4F4966}" srcId="{C5D7961B-31D9-4F00-BB07-0C7758714AFA}" destId="{5A7072F9-DB9E-4DED-9064-CB67D7893C67}" srcOrd="0" destOrd="0" parTransId="{423222F3-B9F6-4785-974F-52EA29343D80}" sibTransId="{36980D54-D0FA-46DD-97E5-36C6B1CE919C}"/>
    <dgm:cxn modelId="{9CD64976-3954-495B-8CAE-4DAA6237ED49}" type="presOf" srcId="{C5D7961B-31D9-4F00-BB07-0C7758714AFA}" destId="{FC9B8209-CF77-408B-8715-926DFA885F02}" srcOrd="0" destOrd="0" presId="urn:microsoft.com/office/officeart/2005/8/layout/hierarchy2"/>
    <dgm:cxn modelId="{EEE52280-5F7B-484E-90B5-89C40A6D9BA1}" type="presOf" srcId="{2F657653-416E-4F8A-B76D-2B96F6330B19}" destId="{A59A6867-6F05-4F84-9FBF-C4774A267A93}" srcOrd="0" destOrd="0" presId="urn:microsoft.com/office/officeart/2005/8/layout/hierarchy2"/>
    <dgm:cxn modelId="{FC6A755F-036B-44B3-84E3-543C6BDFD846}" type="presOf" srcId="{1DB1E201-65D6-455C-AED1-CED16E6A8D05}" destId="{83B23ADE-4999-4E0A-B225-3DFDDFA4E8BF}" srcOrd="0" destOrd="0" presId="urn:microsoft.com/office/officeart/2005/8/layout/hierarchy2"/>
    <dgm:cxn modelId="{5D39BC1C-EF4F-4C48-A124-FCB86D99E989}" type="presOf" srcId="{836A4282-4F64-4153-A92D-36D07A603568}" destId="{D124DFB0-AED1-4F6D-AC61-4147F1231CAE}" srcOrd="0" destOrd="0" presId="urn:microsoft.com/office/officeart/2005/8/layout/hierarchy2"/>
    <dgm:cxn modelId="{A2BE31BC-F502-43FB-9663-5E95E25F4897}" type="presOf" srcId="{875A23F3-1F6D-41D4-B5E1-EFC6441AED5C}" destId="{37EC6324-567D-4A8D-9099-AA8D05FF8102}" srcOrd="0" destOrd="0" presId="urn:microsoft.com/office/officeart/2005/8/layout/hierarchy2"/>
    <dgm:cxn modelId="{0BDCC97A-6DF4-425F-A999-D20659AC58CB}" type="presOf" srcId="{836A4282-4F64-4153-A92D-36D07A603568}" destId="{D30728F1-5574-4A7C-BCAF-219D13170EAC}" srcOrd="1" destOrd="0" presId="urn:microsoft.com/office/officeart/2005/8/layout/hierarchy2"/>
    <dgm:cxn modelId="{4C2741BB-E1BB-4BA6-8554-49D5C1473CA1}" type="presOf" srcId="{586C3CB0-E40D-4662-87D8-7DEBD83FE256}" destId="{B9407503-A2F3-4663-8D59-BFB8BF12F7BB}" srcOrd="0" destOrd="0" presId="urn:microsoft.com/office/officeart/2005/8/layout/hierarchy2"/>
    <dgm:cxn modelId="{6E22D4D9-E697-4355-8A40-7927DA204CC5}" type="presOf" srcId="{DE1FDC78-8CB7-4057-9086-BFA0E76A6A77}" destId="{0D60F7CC-40F9-4635-9C2F-03D7297544F1}" srcOrd="1" destOrd="0" presId="urn:microsoft.com/office/officeart/2005/8/layout/hierarchy2"/>
    <dgm:cxn modelId="{70DCD3E8-9981-4C8B-9287-55EE0DCA2988}" srcId="{5A7072F9-DB9E-4DED-9064-CB67D7893C67}" destId="{1DB1E201-65D6-455C-AED1-CED16E6A8D05}" srcOrd="1" destOrd="0" parTransId="{2D6F6E81-8B1A-4FC2-B538-F557A9E2DC33}" sibTransId="{8C64947C-DC09-4531-8500-8BA2F3376C87}"/>
    <dgm:cxn modelId="{FB3E6971-0466-49E2-88F3-D868C578DABB}" type="presOf" srcId="{423222F3-B9F6-4785-974F-52EA29343D80}" destId="{A83FBE4F-E523-4F9F-B8CF-99F1B0DD0AF9}" srcOrd="0" destOrd="0" presId="urn:microsoft.com/office/officeart/2005/8/layout/hierarchy2"/>
    <dgm:cxn modelId="{CC533600-70A8-4461-94BB-4AF15C8C336D}" srcId="{5A7072F9-DB9E-4DED-9064-CB67D7893C67}" destId="{586C3CB0-E40D-4662-87D8-7DEBD83FE256}" srcOrd="0" destOrd="0" parTransId="{836A4282-4F64-4153-A92D-36D07A603568}" sibTransId="{FB30F0BA-FB2F-437A-B017-BA1A60EA9D49}"/>
    <dgm:cxn modelId="{F29CF517-20C3-47CA-B9E9-7C8717E5C367}" type="presOf" srcId="{423222F3-B9F6-4785-974F-52EA29343D80}" destId="{9B60BDFB-AED1-4440-8E8D-3D1C2A1E694D}" srcOrd="1" destOrd="0" presId="urn:microsoft.com/office/officeart/2005/8/layout/hierarchy2"/>
    <dgm:cxn modelId="{FD247F3E-B7AF-46D0-A0B1-90474CDD1C73}" type="presOf" srcId="{2D6F6E81-8B1A-4FC2-B538-F557A9E2DC33}" destId="{635E6DB2-6C19-4769-A90E-8C7D71D49418}" srcOrd="1" destOrd="0" presId="urn:microsoft.com/office/officeart/2005/8/layout/hierarchy2"/>
    <dgm:cxn modelId="{841AE0B0-4E71-49FD-8185-651490CF5D06}" type="presParOf" srcId="{A59A6867-6F05-4F84-9FBF-C4774A267A93}" destId="{EC5CAD93-2E00-4A0D-AAF3-AF253CD49040}" srcOrd="0" destOrd="0" presId="urn:microsoft.com/office/officeart/2005/8/layout/hierarchy2"/>
    <dgm:cxn modelId="{31ACB339-FFE6-41C7-B87E-144AB5456BDB}" type="presParOf" srcId="{EC5CAD93-2E00-4A0D-AAF3-AF253CD49040}" destId="{FC9B8209-CF77-408B-8715-926DFA885F02}" srcOrd="0" destOrd="0" presId="urn:microsoft.com/office/officeart/2005/8/layout/hierarchy2"/>
    <dgm:cxn modelId="{C858B825-7D5A-434C-BFCD-5B925526731C}" type="presParOf" srcId="{EC5CAD93-2E00-4A0D-AAF3-AF253CD49040}" destId="{FB766BB2-F6EC-40A0-8725-69737E094632}" srcOrd="1" destOrd="0" presId="urn:microsoft.com/office/officeart/2005/8/layout/hierarchy2"/>
    <dgm:cxn modelId="{531E54D0-D906-4931-B064-99ED2EDDE081}" type="presParOf" srcId="{FB766BB2-F6EC-40A0-8725-69737E094632}" destId="{A83FBE4F-E523-4F9F-B8CF-99F1B0DD0AF9}" srcOrd="0" destOrd="0" presId="urn:microsoft.com/office/officeart/2005/8/layout/hierarchy2"/>
    <dgm:cxn modelId="{F914D569-69FE-48DC-8D43-803155B2BD12}" type="presParOf" srcId="{A83FBE4F-E523-4F9F-B8CF-99F1B0DD0AF9}" destId="{9B60BDFB-AED1-4440-8E8D-3D1C2A1E694D}" srcOrd="0" destOrd="0" presId="urn:microsoft.com/office/officeart/2005/8/layout/hierarchy2"/>
    <dgm:cxn modelId="{FE38476F-11AD-4DE7-BF85-F74A7453BF35}" type="presParOf" srcId="{FB766BB2-F6EC-40A0-8725-69737E094632}" destId="{B8422E55-56FA-423B-A0B6-BBF108F0432C}" srcOrd="1" destOrd="0" presId="urn:microsoft.com/office/officeart/2005/8/layout/hierarchy2"/>
    <dgm:cxn modelId="{7F6BF1F8-793D-40E3-AC5E-98DFEE55918B}" type="presParOf" srcId="{B8422E55-56FA-423B-A0B6-BBF108F0432C}" destId="{0632482B-51CE-47B6-ADA0-E99C80C10931}" srcOrd="0" destOrd="0" presId="urn:microsoft.com/office/officeart/2005/8/layout/hierarchy2"/>
    <dgm:cxn modelId="{AC55268E-2F97-4347-9577-7216AD54680A}" type="presParOf" srcId="{B8422E55-56FA-423B-A0B6-BBF108F0432C}" destId="{319C0330-17EF-41E1-8174-B8B83A784432}" srcOrd="1" destOrd="0" presId="urn:microsoft.com/office/officeart/2005/8/layout/hierarchy2"/>
    <dgm:cxn modelId="{2B750AD1-E39D-4290-85CA-7549E01C80AF}" type="presParOf" srcId="{319C0330-17EF-41E1-8174-B8B83A784432}" destId="{D124DFB0-AED1-4F6D-AC61-4147F1231CAE}" srcOrd="0" destOrd="0" presId="urn:microsoft.com/office/officeart/2005/8/layout/hierarchy2"/>
    <dgm:cxn modelId="{CFAF801E-63A9-4F44-9511-F1A71DD95AC5}" type="presParOf" srcId="{D124DFB0-AED1-4F6D-AC61-4147F1231CAE}" destId="{D30728F1-5574-4A7C-BCAF-219D13170EAC}" srcOrd="0" destOrd="0" presId="urn:microsoft.com/office/officeart/2005/8/layout/hierarchy2"/>
    <dgm:cxn modelId="{ECF714C5-705D-4D61-9BCF-0E862FDE121A}" type="presParOf" srcId="{319C0330-17EF-41E1-8174-B8B83A784432}" destId="{D4F4293B-E207-4000-BE82-A148229DDB52}" srcOrd="1" destOrd="0" presId="urn:microsoft.com/office/officeart/2005/8/layout/hierarchy2"/>
    <dgm:cxn modelId="{3E82C19E-67B8-4A25-8B8C-BDC22CFF74FF}" type="presParOf" srcId="{D4F4293B-E207-4000-BE82-A148229DDB52}" destId="{B9407503-A2F3-4663-8D59-BFB8BF12F7BB}" srcOrd="0" destOrd="0" presId="urn:microsoft.com/office/officeart/2005/8/layout/hierarchy2"/>
    <dgm:cxn modelId="{AC55927D-3D8E-430D-B6A4-9EE421FDBC48}" type="presParOf" srcId="{D4F4293B-E207-4000-BE82-A148229DDB52}" destId="{404A2999-56E1-4DA0-A403-6B965975C18E}" srcOrd="1" destOrd="0" presId="urn:microsoft.com/office/officeart/2005/8/layout/hierarchy2"/>
    <dgm:cxn modelId="{931CFA83-2992-4CA3-9547-9C929163B022}" type="presParOf" srcId="{319C0330-17EF-41E1-8174-B8B83A784432}" destId="{2DC346D6-2B85-485F-9B3D-237FD48D4215}" srcOrd="2" destOrd="0" presId="urn:microsoft.com/office/officeart/2005/8/layout/hierarchy2"/>
    <dgm:cxn modelId="{F817B0DB-05D5-4B51-A6E0-4CC9C9B10C3D}" type="presParOf" srcId="{2DC346D6-2B85-485F-9B3D-237FD48D4215}" destId="{635E6DB2-6C19-4769-A90E-8C7D71D49418}" srcOrd="0" destOrd="0" presId="urn:microsoft.com/office/officeart/2005/8/layout/hierarchy2"/>
    <dgm:cxn modelId="{D871F283-EA67-4457-836D-E87B3743B5A8}" type="presParOf" srcId="{319C0330-17EF-41E1-8174-B8B83A784432}" destId="{F04C51A0-EF2E-48C8-96D3-3EB6CEB37DA5}" srcOrd="3" destOrd="0" presId="urn:microsoft.com/office/officeart/2005/8/layout/hierarchy2"/>
    <dgm:cxn modelId="{8E2D88F8-1B8D-47D9-8E8E-22D458875726}" type="presParOf" srcId="{F04C51A0-EF2E-48C8-96D3-3EB6CEB37DA5}" destId="{83B23ADE-4999-4E0A-B225-3DFDDFA4E8BF}" srcOrd="0" destOrd="0" presId="urn:microsoft.com/office/officeart/2005/8/layout/hierarchy2"/>
    <dgm:cxn modelId="{D07D2969-0ECB-4962-AACC-1C18F864C951}" type="presParOf" srcId="{F04C51A0-EF2E-48C8-96D3-3EB6CEB37DA5}" destId="{0B671D69-562E-4DB4-B9FA-9DE27C205385}" srcOrd="1" destOrd="0" presId="urn:microsoft.com/office/officeart/2005/8/layout/hierarchy2"/>
    <dgm:cxn modelId="{7C1F515D-FDED-450E-B2DE-145F4FA4D820}" type="presParOf" srcId="{0B671D69-562E-4DB4-B9FA-9DE27C205385}" destId="{0F754B73-7443-4E76-AC03-F82478B7B4DD}" srcOrd="0" destOrd="0" presId="urn:microsoft.com/office/officeart/2005/8/layout/hierarchy2"/>
    <dgm:cxn modelId="{F8DC29BF-3B09-4A9B-A81D-0CE67159B047}" type="presParOf" srcId="{0F754B73-7443-4E76-AC03-F82478B7B4DD}" destId="{0D60F7CC-40F9-4635-9C2F-03D7297544F1}" srcOrd="0" destOrd="0" presId="urn:microsoft.com/office/officeart/2005/8/layout/hierarchy2"/>
    <dgm:cxn modelId="{73A69ED4-929C-48D7-800F-FC9E0136E68B}" type="presParOf" srcId="{0B671D69-562E-4DB4-B9FA-9DE27C205385}" destId="{9C48FACB-A0F9-48FD-930C-D7DCD1999E4B}" srcOrd="1" destOrd="0" presId="urn:microsoft.com/office/officeart/2005/8/layout/hierarchy2"/>
    <dgm:cxn modelId="{74F22B61-5825-4C8A-94BF-45E134DFD326}" type="presParOf" srcId="{9C48FACB-A0F9-48FD-930C-D7DCD1999E4B}" destId="{37EC6324-567D-4A8D-9099-AA8D05FF8102}" srcOrd="0" destOrd="0" presId="urn:microsoft.com/office/officeart/2005/8/layout/hierarchy2"/>
    <dgm:cxn modelId="{0F5BCA58-7AA1-4F86-B1A7-5B286650CA9C}" type="presParOf" srcId="{9C48FACB-A0F9-48FD-930C-D7DCD1999E4B}" destId="{56EF46C3-8FBD-45A8-B509-E20B6D9A542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C47689-D007-4F29-84E3-D34C81D60FA4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671BBD06-7A41-43C8-B592-3CACC391B5D8}">
      <dgm:prSet phldrT="[Tekst]"/>
      <dgm:spPr/>
      <dgm:t>
        <a:bodyPr/>
        <a:lstStyle/>
        <a:p>
          <a:r>
            <a:rPr lang="pl-PL">
              <a:latin typeface="+mj-lt"/>
            </a:rPr>
            <a:t>Pętla Żuławska sp. z o.o.</a:t>
          </a:r>
        </a:p>
      </dgm:t>
    </dgm:pt>
    <dgm:pt modelId="{EE43D3DB-18BE-4168-8EC2-FC987CF95DE7}" type="parTrans" cxnId="{E4965381-D790-4581-896B-0A94510427F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1F36A71-41DA-49CB-951B-39071859CCBD}" type="sibTrans" cxnId="{E4965381-D790-4581-896B-0A94510427F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3F399EB-8049-48E1-B8AA-4CDF6720641A}">
      <dgm:prSet phldrT="[Tekst]"/>
      <dgm:spPr/>
      <dgm:t>
        <a:bodyPr/>
        <a:lstStyle/>
        <a:p>
          <a:r>
            <a:rPr lang="pl-PL">
              <a:latin typeface="+mj-lt"/>
            </a:rPr>
            <a:t>MOSiR/firmy prywatne</a:t>
          </a:r>
        </a:p>
      </dgm:t>
    </dgm:pt>
    <dgm:pt modelId="{CCD050BF-FFD9-497D-899A-F15D251DB99B}" type="parTrans" cxnId="{2A9E9DF4-96F5-46D2-AA4E-6AD5CFE9F1DF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A9ED6022-A1A7-475D-ADDA-EB4D20FAAF83}" type="sibTrans" cxnId="{2A9E9DF4-96F5-46D2-AA4E-6AD5CFE9F1DF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BEAFD477-5A82-4FCE-A21C-A3CA84E2E816}">
      <dgm:prSet phldrT="[Tekst]"/>
      <dgm:spPr/>
      <dgm:t>
        <a:bodyPr/>
        <a:lstStyle/>
        <a:p>
          <a:r>
            <a:rPr lang="pl-PL">
              <a:latin typeface="+mj-lt"/>
            </a:rPr>
            <a:t>Gminy z terenu Pętli Żuławskiej i Zatoki Gdańskiej</a:t>
          </a:r>
        </a:p>
      </dgm:t>
    </dgm:pt>
    <dgm:pt modelId="{4479B961-C142-4D0C-928A-A693592FD94B}" type="parTrans" cxnId="{EC1242C4-29B3-413F-A656-0B3DBE1DBD2B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0553FE56-F441-48C8-B4D1-9E40F100FCD3}" type="sibTrans" cxnId="{EC1242C4-29B3-413F-A656-0B3DBE1DBD2B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216CBEBD-B73D-4FC6-B2ED-3E107D540EAA}">
      <dgm:prSet phldrT="[Tekst]"/>
      <dgm:spPr/>
      <dgm:t>
        <a:bodyPr/>
        <a:lstStyle/>
        <a:p>
          <a:r>
            <a:rPr lang="pl-PL" dirty="0">
              <a:latin typeface="+mj-lt"/>
            </a:rPr>
            <a:t>Przystanie Zatoki Gdańskiej sp. z o.o.</a:t>
          </a:r>
        </a:p>
      </dgm:t>
    </dgm:pt>
    <dgm:pt modelId="{7CBD6C52-0B8A-4495-8152-584E329ADE21}" type="parTrans" cxnId="{A1465C3E-8851-4B83-957F-70B4216741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735E9B9F-2949-48DB-A943-3EEB7AB37859}" type="sibTrans" cxnId="{A1465C3E-8851-4B83-957F-70B4216741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630924F-945F-47D0-B8A7-F64F4477CFE9}" type="pres">
      <dgm:prSet presAssocID="{01C47689-D007-4F29-84E3-D34C81D60FA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1855A325-3AAB-408C-9D2E-11DF14DC7147}" type="pres">
      <dgm:prSet presAssocID="{01C47689-D007-4F29-84E3-D34C81D60FA4}" presName="Name1" presStyleCnt="0"/>
      <dgm:spPr/>
    </dgm:pt>
    <dgm:pt modelId="{B3A6BC64-FC78-4EE5-BEA9-FE6D66FBBB23}" type="pres">
      <dgm:prSet presAssocID="{01C47689-D007-4F29-84E3-D34C81D60FA4}" presName="cycle" presStyleCnt="0"/>
      <dgm:spPr/>
    </dgm:pt>
    <dgm:pt modelId="{A8542AD3-D35E-4816-A65C-65B12EA1BD84}" type="pres">
      <dgm:prSet presAssocID="{01C47689-D007-4F29-84E3-D34C81D60FA4}" presName="srcNode" presStyleLbl="node1" presStyleIdx="0" presStyleCnt="4"/>
      <dgm:spPr/>
    </dgm:pt>
    <dgm:pt modelId="{FE239AE8-F224-4AB5-B526-80CB78C3A263}" type="pres">
      <dgm:prSet presAssocID="{01C47689-D007-4F29-84E3-D34C81D60FA4}" presName="conn" presStyleLbl="parChTrans1D2" presStyleIdx="0" presStyleCnt="1"/>
      <dgm:spPr/>
      <dgm:t>
        <a:bodyPr/>
        <a:lstStyle/>
        <a:p>
          <a:endParaRPr lang="pl-PL"/>
        </a:p>
      </dgm:t>
    </dgm:pt>
    <dgm:pt modelId="{81FA1BA9-D625-4729-9503-A2E2328D9B58}" type="pres">
      <dgm:prSet presAssocID="{01C47689-D007-4F29-84E3-D34C81D60FA4}" presName="extraNode" presStyleLbl="node1" presStyleIdx="0" presStyleCnt="4"/>
      <dgm:spPr/>
    </dgm:pt>
    <dgm:pt modelId="{5A0A3199-CFE3-4FDD-AA1C-F4EDCD5AA308}" type="pres">
      <dgm:prSet presAssocID="{01C47689-D007-4F29-84E3-D34C81D60FA4}" presName="dstNode" presStyleLbl="node1" presStyleIdx="0" presStyleCnt="4"/>
      <dgm:spPr/>
    </dgm:pt>
    <dgm:pt modelId="{A5992B41-BEFB-49D5-B1C9-ED62A920A4B4}" type="pres">
      <dgm:prSet presAssocID="{671BBD06-7A41-43C8-B592-3CACC391B5D8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702ACF9-9221-443D-B18C-31CFA0FC3F05}" type="pres">
      <dgm:prSet presAssocID="{671BBD06-7A41-43C8-B592-3CACC391B5D8}" presName="accent_1" presStyleCnt="0"/>
      <dgm:spPr/>
    </dgm:pt>
    <dgm:pt modelId="{3FD7AEEE-0606-4509-B8A0-B21CFC131766}" type="pres">
      <dgm:prSet presAssocID="{671BBD06-7A41-43C8-B592-3CACC391B5D8}" presName="accentRepeatNode" presStyleLbl="solidFgAcc1" presStyleIdx="0" presStyleCnt="4"/>
      <dgm:spPr/>
    </dgm:pt>
    <dgm:pt modelId="{850A2678-BEA4-46F4-9258-AE008383662D}" type="pres">
      <dgm:prSet presAssocID="{216CBEBD-B73D-4FC6-B2ED-3E107D540EA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C48EF5-5CAA-4D04-AC7D-6BD72A3B40A8}" type="pres">
      <dgm:prSet presAssocID="{216CBEBD-B73D-4FC6-B2ED-3E107D540EAA}" presName="accent_2" presStyleCnt="0"/>
      <dgm:spPr/>
    </dgm:pt>
    <dgm:pt modelId="{0F4C62FC-B4AA-4906-9AC7-9CD276711B39}" type="pres">
      <dgm:prSet presAssocID="{216CBEBD-B73D-4FC6-B2ED-3E107D540EAA}" presName="accentRepeatNode" presStyleLbl="solidFgAcc1" presStyleIdx="1" presStyleCnt="4"/>
      <dgm:spPr/>
    </dgm:pt>
    <dgm:pt modelId="{78665DB2-85A1-4453-A6C5-FC23AA8511B5}" type="pres">
      <dgm:prSet presAssocID="{F3F399EB-8049-48E1-B8AA-4CDF6720641A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A06A8AD-C6AA-4E72-B99C-3F805397B09D}" type="pres">
      <dgm:prSet presAssocID="{F3F399EB-8049-48E1-B8AA-4CDF6720641A}" presName="accent_3" presStyleCnt="0"/>
      <dgm:spPr/>
    </dgm:pt>
    <dgm:pt modelId="{B57E632D-62AA-4E9C-BACA-8965FED8CE41}" type="pres">
      <dgm:prSet presAssocID="{F3F399EB-8049-48E1-B8AA-4CDF6720641A}" presName="accentRepeatNode" presStyleLbl="solidFgAcc1" presStyleIdx="2" presStyleCnt="4"/>
      <dgm:spPr/>
    </dgm:pt>
    <dgm:pt modelId="{FBC285B2-6543-422A-AAB4-9CD6E4F32229}" type="pres">
      <dgm:prSet presAssocID="{BEAFD477-5A82-4FCE-A21C-A3CA84E2E81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E3D01E-ABC9-4373-A324-B970ECBAD37C}" type="pres">
      <dgm:prSet presAssocID="{BEAFD477-5A82-4FCE-A21C-A3CA84E2E816}" presName="accent_4" presStyleCnt="0"/>
      <dgm:spPr/>
    </dgm:pt>
    <dgm:pt modelId="{8E1876E7-452D-4878-B8F5-2DD618C9E8B6}" type="pres">
      <dgm:prSet presAssocID="{BEAFD477-5A82-4FCE-A21C-A3CA84E2E816}" presName="accentRepeatNode" presStyleLbl="solidFgAcc1" presStyleIdx="3" presStyleCnt="4"/>
      <dgm:spPr/>
    </dgm:pt>
  </dgm:ptLst>
  <dgm:cxnLst>
    <dgm:cxn modelId="{E3FEDF9F-3866-4571-A7A7-CDB4134BA2FF}" type="presOf" srcId="{671BBD06-7A41-43C8-B592-3CACC391B5D8}" destId="{A5992B41-BEFB-49D5-B1C9-ED62A920A4B4}" srcOrd="0" destOrd="0" presId="urn:microsoft.com/office/officeart/2008/layout/VerticalCurvedList"/>
    <dgm:cxn modelId="{A1465C3E-8851-4B83-957F-70B421674103}" srcId="{01C47689-D007-4F29-84E3-D34C81D60FA4}" destId="{216CBEBD-B73D-4FC6-B2ED-3E107D540EAA}" srcOrd="1" destOrd="0" parTransId="{7CBD6C52-0B8A-4495-8152-584E329ADE21}" sibTransId="{735E9B9F-2949-48DB-A943-3EEB7AB37859}"/>
    <dgm:cxn modelId="{549917BC-F260-412F-B23C-1037586DF032}" type="presOf" srcId="{216CBEBD-B73D-4FC6-B2ED-3E107D540EAA}" destId="{850A2678-BEA4-46F4-9258-AE008383662D}" srcOrd="0" destOrd="0" presId="urn:microsoft.com/office/officeart/2008/layout/VerticalCurvedList"/>
    <dgm:cxn modelId="{C5139DC7-8DBC-4E5F-8784-E406CCF2043E}" type="presOf" srcId="{BEAFD477-5A82-4FCE-A21C-A3CA84E2E816}" destId="{FBC285B2-6543-422A-AAB4-9CD6E4F32229}" srcOrd="0" destOrd="0" presId="urn:microsoft.com/office/officeart/2008/layout/VerticalCurvedList"/>
    <dgm:cxn modelId="{E4965381-D790-4581-896B-0A94510427F3}" srcId="{01C47689-D007-4F29-84E3-D34C81D60FA4}" destId="{671BBD06-7A41-43C8-B592-3CACC391B5D8}" srcOrd="0" destOrd="0" parTransId="{EE43D3DB-18BE-4168-8EC2-FC987CF95DE7}" sibTransId="{F1F36A71-41DA-49CB-951B-39071859CCBD}"/>
    <dgm:cxn modelId="{2A9E9DF4-96F5-46D2-AA4E-6AD5CFE9F1DF}" srcId="{01C47689-D007-4F29-84E3-D34C81D60FA4}" destId="{F3F399EB-8049-48E1-B8AA-4CDF6720641A}" srcOrd="2" destOrd="0" parTransId="{CCD050BF-FFD9-497D-899A-F15D251DB99B}" sibTransId="{A9ED6022-A1A7-475D-ADDA-EB4D20FAAF83}"/>
    <dgm:cxn modelId="{EC1242C4-29B3-413F-A656-0B3DBE1DBD2B}" srcId="{01C47689-D007-4F29-84E3-D34C81D60FA4}" destId="{BEAFD477-5A82-4FCE-A21C-A3CA84E2E816}" srcOrd="3" destOrd="0" parTransId="{4479B961-C142-4D0C-928A-A693592FD94B}" sibTransId="{0553FE56-F441-48C8-B4D1-9E40F100FCD3}"/>
    <dgm:cxn modelId="{EFB9A090-B999-4409-BF35-89D98C9C0C46}" type="presOf" srcId="{F1F36A71-41DA-49CB-951B-39071859CCBD}" destId="{FE239AE8-F224-4AB5-B526-80CB78C3A263}" srcOrd="0" destOrd="0" presId="urn:microsoft.com/office/officeart/2008/layout/VerticalCurvedList"/>
    <dgm:cxn modelId="{30FC8F7B-29E9-45A7-B1C2-D6E336455009}" type="presOf" srcId="{01C47689-D007-4F29-84E3-D34C81D60FA4}" destId="{F630924F-945F-47D0-B8A7-F64F4477CFE9}" srcOrd="0" destOrd="0" presId="urn:microsoft.com/office/officeart/2008/layout/VerticalCurvedList"/>
    <dgm:cxn modelId="{F21B8C6F-AC5E-49D7-A12D-12E7760BF59D}" type="presOf" srcId="{F3F399EB-8049-48E1-B8AA-4CDF6720641A}" destId="{78665DB2-85A1-4453-A6C5-FC23AA8511B5}" srcOrd="0" destOrd="0" presId="urn:microsoft.com/office/officeart/2008/layout/VerticalCurvedList"/>
    <dgm:cxn modelId="{5330DCC1-9C1D-4BB4-999E-15D6E8E4484E}" type="presParOf" srcId="{F630924F-945F-47D0-B8A7-F64F4477CFE9}" destId="{1855A325-3AAB-408C-9D2E-11DF14DC7147}" srcOrd="0" destOrd="0" presId="urn:microsoft.com/office/officeart/2008/layout/VerticalCurvedList"/>
    <dgm:cxn modelId="{6CE2EBE3-8F8F-4FD2-ADFE-E37001890137}" type="presParOf" srcId="{1855A325-3AAB-408C-9D2E-11DF14DC7147}" destId="{B3A6BC64-FC78-4EE5-BEA9-FE6D66FBBB23}" srcOrd="0" destOrd="0" presId="urn:microsoft.com/office/officeart/2008/layout/VerticalCurvedList"/>
    <dgm:cxn modelId="{9FC03904-BCDB-4BD5-B227-F114349F33E2}" type="presParOf" srcId="{B3A6BC64-FC78-4EE5-BEA9-FE6D66FBBB23}" destId="{A8542AD3-D35E-4816-A65C-65B12EA1BD84}" srcOrd="0" destOrd="0" presId="urn:microsoft.com/office/officeart/2008/layout/VerticalCurvedList"/>
    <dgm:cxn modelId="{E4103585-3DA8-4F6B-ACA7-5DCF32FC2C36}" type="presParOf" srcId="{B3A6BC64-FC78-4EE5-BEA9-FE6D66FBBB23}" destId="{FE239AE8-F224-4AB5-B526-80CB78C3A263}" srcOrd="1" destOrd="0" presId="urn:microsoft.com/office/officeart/2008/layout/VerticalCurvedList"/>
    <dgm:cxn modelId="{0FD31C87-11F8-4EF9-A475-38F96B7BB6FD}" type="presParOf" srcId="{B3A6BC64-FC78-4EE5-BEA9-FE6D66FBBB23}" destId="{81FA1BA9-D625-4729-9503-A2E2328D9B58}" srcOrd="2" destOrd="0" presId="urn:microsoft.com/office/officeart/2008/layout/VerticalCurvedList"/>
    <dgm:cxn modelId="{C0B10CD8-6BC7-40C8-A0B1-E766BF42CF6B}" type="presParOf" srcId="{B3A6BC64-FC78-4EE5-BEA9-FE6D66FBBB23}" destId="{5A0A3199-CFE3-4FDD-AA1C-F4EDCD5AA308}" srcOrd="3" destOrd="0" presId="urn:microsoft.com/office/officeart/2008/layout/VerticalCurvedList"/>
    <dgm:cxn modelId="{E9736827-409F-4D6F-9D8F-B5C24D05CEA3}" type="presParOf" srcId="{1855A325-3AAB-408C-9D2E-11DF14DC7147}" destId="{A5992B41-BEFB-49D5-B1C9-ED62A920A4B4}" srcOrd="1" destOrd="0" presId="urn:microsoft.com/office/officeart/2008/layout/VerticalCurvedList"/>
    <dgm:cxn modelId="{B32B7B57-09EF-4713-ADEF-DD01F33A429F}" type="presParOf" srcId="{1855A325-3AAB-408C-9D2E-11DF14DC7147}" destId="{B702ACF9-9221-443D-B18C-31CFA0FC3F05}" srcOrd="2" destOrd="0" presId="urn:microsoft.com/office/officeart/2008/layout/VerticalCurvedList"/>
    <dgm:cxn modelId="{45820ABB-C51F-4DD4-A60D-3F5A020ECBDE}" type="presParOf" srcId="{B702ACF9-9221-443D-B18C-31CFA0FC3F05}" destId="{3FD7AEEE-0606-4509-B8A0-B21CFC131766}" srcOrd="0" destOrd="0" presId="urn:microsoft.com/office/officeart/2008/layout/VerticalCurvedList"/>
    <dgm:cxn modelId="{3FE8730A-5642-4B75-9A05-CF25E650969A}" type="presParOf" srcId="{1855A325-3AAB-408C-9D2E-11DF14DC7147}" destId="{850A2678-BEA4-46F4-9258-AE008383662D}" srcOrd="3" destOrd="0" presId="urn:microsoft.com/office/officeart/2008/layout/VerticalCurvedList"/>
    <dgm:cxn modelId="{413F90E3-BF13-4DB9-92FC-BDD414243AE3}" type="presParOf" srcId="{1855A325-3AAB-408C-9D2E-11DF14DC7147}" destId="{F6C48EF5-5CAA-4D04-AC7D-6BD72A3B40A8}" srcOrd="4" destOrd="0" presId="urn:microsoft.com/office/officeart/2008/layout/VerticalCurvedList"/>
    <dgm:cxn modelId="{BBA2C527-CF29-46BE-B906-356D7A3612B4}" type="presParOf" srcId="{F6C48EF5-5CAA-4D04-AC7D-6BD72A3B40A8}" destId="{0F4C62FC-B4AA-4906-9AC7-9CD276711B39}" srcOrd="0" destOrd="0" presId="urn:microsoft.com/office/officeart/2008/layout/VerticalCurvedList"/>
    <dgm:cxn modelId="{69A97A38-7658-4D8F-81BA-3A7BA8987D81}" type="presParOf" srcId="{1855A325-3AAB-408C-9D2E-11DF14DC7147}" destId="{78665DB2-85A1-4453-A6C5-FC23AA8511B5}" srcOrd="5" destOrd="0" presId="urn:microsoft.com/office/officeart/2008/layout/VerticalCurvedList"/>
    <dgm:cxn modelId="{A205F531-93C8-4587-867C-AB2ED6ABA6D0}" type="presParOf" srcId="{1855A325-3AAB-408C-9D2E-11DF14DC7147}" destId="{2A06A8AD-C6AA-4E72-B99C-3F805397B09D}" srcOrd="6" destOrd="0" presId="urn:microsoft.com/office/officeart/2008/layout/VerticalCurvedList"/>
    <dgm:cxn modelId="{F6967883-D2B5-46C4-BD9E-354D2D97DB00}" type="presParOf" srcId="{2A06A8AD-C6AA-4E72-B99C-3F805397B09D}" destId="{B57E632D-62AA-4E9C-BACA-8965FED8CE41}" srcOrd="0" destOrd="0" presId="urn:microsoft.com/office/officeart/2008/layout/VerticalCurvedList"/>
    <dgm:cxn modelId="{2D192450-B0B4-447E-96C6-E940A474671F}" type="presParOf" srcId="{1855A325-3AAB-408C-9D2E-11DF14DC7147}" destId="{FBC285B2-6543-422A-AAB4-9CD6E4F32229}" srcOrd="7" destOrd="0" presId="urn:microsoft.com/office/officeart/2008/layout/VerticalCurvedList"/>
    <dgm:cxn modelId="{CA09DABA-23C6-4FB4-83FF-3334B43A2EBF}" type="presParOf" srcId="{1855A325-3AAB-408C-9D2E-11DF14DC7147}" destId="{FCE3D01E-ABC9-4373-A324-B970ECBAD37C}" srcOrd="8" destOrd="0" presId="urn:microsoft.com/office/officeart/2008/layout/VerticalCurvedList"/>
    <dgm:cxn modelId="{9BD75DCC-0415-4FE0-AC34-7749FB62987C}" type="presParOf" srcId="{FCE3D01E-ABC9-4373-A324-B970ECBAD37C}" destId="{8E1876E7-452D-4878-B8F5-2DD618C9E8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657653-416E-4F8A-B76D-2B96F6330B19}" type="doc">
      <dgm:prSet loTypeId="urn:microsoft.com/office/officeart/2005/8/layout/hierarchy2" loCatId="hierarchy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pl-PL"/>
        </a:p>
      </dgm:t>
    </dgm:pt>
    <dgm:pt modelId="{C5D7961B-31D9-4F00-BB07-0C7758714AFA}">
      <dgm:prSet phldrT="[Tekst]"/>
      <dgm:spPr/>
      <dgm:t>
        <a:bodyPr/>
        <a:lstStyle/>
        <a:p>
          <a:r>
            <a:rPr lang="pl-PL">
              <a:latin typeface="+mj-lt"/>
            </a:rPr>
            <a:t>Partner/właściciel infrastruktury</a:t>
          </a:r>
        </a:p>
      </dgm:t>
    </dgm:pt>
    <dgm:pt modelId="{71E4EF22-3A80-4D89-B4AB-FA9A77AB8FE2}" type="parTrans" cxnId="{B40FE72F-5C7D-46AF-A28B-C6ADC5BD9C6B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0BBAFE5-2763-41BE-B4CF-0D9BD7EAC96E}" type="sibTrans" cxnId="{B40FE72F-5C7D-46AF-A28B-C6ADC5BD9C6B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1DB1E201-65D6-455C-AED1-CED16E6A8D05}">
      <dgm:prSet phldrT="[Tekst]"/>
      <dgm:spPr/>
      <dgm:t>
        <a:bodyPr/>
        <a:lstStyle/>
        <a:p>
          <a:r>
            <a:rPr lang="pl-PL">
              <a:latin typeface="+mj-lt"/>
            </a:rPr>
            <a:t>Zarządca/Spółka Partnerów</a:t>
          </a:r>
        </a:p>
      </dgm:t>
    </dgm:pt>
    <dgm:pt modelId="{2D6F6E81-8B1A-4FC2-B538-F557A9E2DC33}" type="parTrans" cxnId="{70DCD3E8-9981-4C8B-9287-55EE0DCA2988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8C64947C-DC09-4531-8500-8BA2F3376C87}" type="sibTrans" cxnId="{70DCD3E8-9981-4C8B-9287-55EE0DCA2988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875A23F3-1F6D-41D4-B5E1-EFC6441AED5C}">
      <dgm:prSet phldrT="[Tekst]"/>
      <dgm:spPr/>
      <dgm:t>
        <a:bodyPr/>
        <a:lstStyle/>
        <a:p>
          <a:r>
            <a:rPr lang="pl-PL">
              <a:latin typeface="+mj-lt"/>
            </a:rPr>
            <a:t>Operatorzy rejonu Zatoki Gdańskiej</a:t>
          </a:r>
        </a:p>
      </dgm:t>
    </dgm:pt>
    <dgm:pt modelId="{DE1FDC78-8CB7-4057-9086-BFA0E76A6A77}" type="parTrans" cxnId="{9D4D09E6-F5DA-4F8F-9C96-64DC0F44C4AE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B7E2A010-D138-45D7-9C1F-DAEFD01D62AD}" type="sibTrans" cxnId="{9D4D09E6-F5DA-4F8F-9C96-64DC0F44C4AE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93EDE01-F09E-47A0-B389-62A775CBE32A}">
      <dgm:prSet phldrT="[Tekst]"/>
      <dgm:spPr/>
      <dgm:t>
        <a:bodyPr/>
        <a:lstStyle/>
        <a:p>
          <a:r>
            <a:rPr lang="pl-PL">
              <a:latin typeface="+mj-lt"/>
            </a:rPr>
            <a:t>Partner/właściciel infrastruktury</a:t>
          </a:r>
        </a:p>
      </dgm:t>
    </dgm:pt>
    <dgm:pt modelId="{A15FF3EC-8983-47AA-A690-B489A59D7601}" type="parTrans" cxnId="{B38F37BF-02C2-4C10-9074-51AC4D7AB5D1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981CAC38-BE1F-420E-834F-3561267AC50D}" type="sibTrans" cxnId="{B38F37BF-02C2-4C10-9074-51AC4D7AB5D1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A7072F9-DB9E-4DED-9064-CB67D7893C67}">
      <dgm:prSet phldrT="[Tekst]"/>
      <dgm:spPr/>
      <dgm:t>
        <a:bodyPr/>
        <a:lstStyle/>
        <a:p>
          <a:r>
            <a:rPr lang="pl-PL">
              <a:latin typeface="+mj-lt"/>
            </a:rPr>
            <a:t>Zarządca/Spółka Partnerów</a:t>
          </a:r>
        </a:p>
      </dgm:t>
    </dgm:pt>
    <dgm:pt modelId="{423222F3-B9F6-4785-974F-52EA29343D80}" type="parTrans" cxnId="{5407916E-7856-4B5A-98D2-D0BE8E4F4966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6980D54-D0FA-46DD-97E5-36C6B1CE919C}" type="sibTrans" cxnId="{5407916E-7856-4B5A-98D2-D0BE8E4F4966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86C3CB0-E40D-4662-87D8-7DEBD83FE256}">
      <dgm:prSet phldrT="[Tekst]"/>
      <dgm:spPr/>
      <dgm:t>
        <a:bodyPr/>
        <a:lstStyle/>
        <a:p>
          <a:r>
            <a:rPr lang="pl-PL">
              <a:latin typeface="+mj-lt"/>
            </a:rPr>
            <a:t>Operatorzy rejonu Pętli Żuławskiej</a:t>
          </a:r>
        </a:p>
      </dgm:t>
    </dgm:pt>
    <dgm:pt modelId="{FB30F0BA-FB2F-437A-B017-BA1A60EA9D49}" type="sibTrans" cxnId="{CC533600-70A8-4461-94BB-4AF15C8C336D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836A4282-4F64-4153-A92D-36D07A603568}" type="parTrans" cxnId="{CC533600-70A8-4461-94BB-4AF15C8C336D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A59A6867-6F05-4F84-9FBF-C4774A267A93}" type="pres">
      <dgm:prSet presAssocID="{2F657653-416E-4F8A-B76D-2B96F6330B1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C5CAD93-2E00-4A0D-AAF3-AF253CD49040}" type="pres">
      <dgm:prSet presAssocID="{C5D7961B-31D9-4F00-BB07-0C7758714AFA}" presName="root1" presStyleCnt="0"/>
      <dgm:spPr/>
    </dgm:pt>
    <dgm:pt modelId="{FC9B8209-CF77-408B-8715-926DFA885F02}" type="pres">
      <dgm:prSet presAssocID="{C5D7961B-31D9-4F00-BB07-0C7758714AFA}" presName="LevelOneTextNode" presStyleLbl="node0" presStyleIdx="0" presStyleCnt="2" custScaleY="122807" custLinFactNeighborX="-2255" custLinFactNeighborY="150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B766BB2-F6EC-40A0-8725-69737E094632}" type="pres">
      <dgm:prSet presAssocID="{C5D7961B-31D9-4F00-BB07-0C7758714AFA}" presName="level2hierChild" presStyleCnt="0"/>
      <dgm:spPr/>
    </dgm:pt>
    <dgm:pt modelId="{A83FBE4F-E523-4F9F-B8CF-99F1B0DD0AF9}" type="pres">
      <dgm:prSet presAssocID="{423222F3-B9F6-4785-974F-52EA29343D80}" presName="conn2-1" presStyleLbl="parChTrans1D2" presStyleIdx="0" presStyleCnt="2"/>
      <dgm:spPr/>
      <dgm:t>
        <a:bodyPr/>
        <a:lstStyle/>
        <a:p>
          <a:endParaRPr lang="pl-PL"/>
        </a:p>
      </dgm:t>
    </dgm:pt>
    <dgm:pt modelId="{9B60BDFB-AED1-4440-8E8D-3D1C2A1E694D}" type="pres">
      <dgm:prSet presAssocID="{423222F3-B9F6-4785-974F-52EA29343D80}" presName="connTx" presStyleLbl="parChTrans1D2" presStyleIdx="0" presStyleCnt="2"/>
      <dgm:spPr/>
      <dgm:t>
        <a:bodyPr/>
        <a:lstStyle/>
        <a:p>
          <a:endParaRPr lang="pl-PL"/>
        </a:p>
      </dgm:t>
    </dgm:pt>
    <dgm:pt modelId="{B8422E55-56FA-423B-A0B6-BBF108F0432C}" type="pres">
      <dgm:prSet presAssocID="{5A7072F9-DB9E-4DED-9064-CB67D7893C67}" presName="root2" presStyleCnt="0"/>
      <dgm:spPr/>
    </dgm:pt>
    <dgm:pt modelId="{0632482B-51CE-47B6-ADA0-E99C80C10931}" type="pres">
      <dgm:prSet presAssocID="{5A7072F9-DB9E-4DED-9064-CB67D7893C67}" presName="LevelTwoTextNode" presStyleLbl="node2" presStyleIdx="0" presStyleCnt="2" custScaleY="9260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19C0330-17EF-41E1-8174-B8B83A784432}" type="pres">
      <dgm:prSet presAssocID="{5A7072F9-DB9E-4DED-9064-CB67D7893C67}" presName="level3hierChild" presStyleCnt="0"/>
      <dgm:spPr/>
    </dgm:pt>
    <dgm:pt modelId="{D124DFB0-AED1-4F6D-AC61-4147F1231CAE}" type="pres">
      <dgm:prSet presAssocID="{836A4282-4F64-4153-A92D-36D07A603568}" presName="conn2-1" presStyleLbl="parChTrans1D3" presStyleIdx="0" presStyleCnt="2"/>
      <dgm:spPr/>
      <dgm:t>
        <a:bodyPr/>
        <a:lstStyle/>
        <a:p>
          <a:endParaRPr lang="pl-PL"/>
        </a:p>
      </dgm:t>
    </dgm:pt>
    <dgm:pt modelId="{D30728F1-5574-4A7C-BCAF-219D13170EAC}" type="pres">
      <dgm:prSet presAssocID="{836A4282-4F64-4153-A92D-36D07A603568}" presName="connTx" presStyleLbl="parChTrans1D3" presStyleIdx="0" presStyleCnt="2"/>
      <dgm:spPr/>
      <dgm:t>
        <a:bodyPr/>
        <a:lstStyle/>
        <a:p>
          <a:endParaRPr lang="pl-PL"/>
        </a:p>
      </dgm:t>
    </dgm:pt>
    <dgm:pt modelId="{D4F4293B-E207-4000-BE82-A148229DDB52}" type="pres">
      <dgm:prSet presAssocID="{586C3CB0-E40D-4662-87D8-7DEBD83FE256}" presName="root2" presStyleCnt="0"/>
      <dgm:spPr/>
    </dgm:pt>
    <dgm:pt modelId="{B9407503-A2F3-4663-8D59-BFB8BF12F7BB}" type="pres">
      <dgm:prSet presAssocID="{586C3CB0-E40D-4662-87D8-7DEBD83FE256}" presName="LevelTwoTextNode" presStyleLbl="node3" presStyleIdx="0" presStyleCnt="2" custScaleY="17185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04A2999-56E1-4DA0-A403-6B965975C18E}" type="pres">
      <dgm:prSet presAssocID="{586C3CB0-E40D-4662-87D8-7DEBD83FE256}" presName="level3hierChild" presStyleCnt="0"/>
      <dgm:spPr/>
    </dgm:pt>
    <dgm:pt modelId="{5CF2013F-D1AC-4B49-BF34-ABAA72219EA1}" type="pres">
      <dgm:prSet presAssocID="{C93EDE01-F09E-47A0-B389-62A775CBE32A}" presName="root1" presStyleCnt="0"/>
      <dgm:spPr/>
    </dgm:pt>
    <dgm:pt modelId="{C29A88B9-DA00-40D3-9DD1-749FA2AD39B9}" type="pres">
      <dgm:prSet presAssocID="{C93EDE01-F09E-47A0-B389-62A775CBE32A}" presName="LevelOneTextNode" presStyleLbl="node0" presStyleIdx="1" presStyleCnt="2" custScaleY="122807" custLinFactNeighborX="-2255" custLinFactNeighborY="150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6A56B23-EEBF-4E10-A337-A1F8A35EDFF4}" type="pres">
      <dgm:prSet presAssocID="{C93EDE01-F09E-47A0-B389-62A775CBE32A}" presName="level2hierChild" presStyleCnt="0"/>
      <dgm:spPr/>
    </dgm:pt>
    <dgm:pt modelId="{2DC346D6-2B85-485F-9B3D-237FD48D4215}" type="pres">
      <dgm:prSet presAssocID="{2D6F6E81-8B1A-4FC2-B538-F557A9E2DC33}" presName="conn2-1" presStyleLbl="parChTrans1D2" presStyleIdx="1" presStyleCnt="2"/>
      <dgm:spPr/>
      <dgm:t>
        <a:bodyPr/>
        <a:lstStyle/>
        <a:p>
          <a:endParaRPr lang="pl-PL"/>
        </a:p>
      </dgm:t>
    </dgm:pt>
    <dgm:pt modelId="{635E6DB2-6C19-4769-A90E-8C7D71D49418}" type="pres">
      <dgm:prSet presAssocID="{2D6F6E81-8B1A-4FC2-B538-F557A9E2DC33}" presName="connTx" presStyleLbl="parChTrans1D2" presStyleIdx="1" presStyleCnt="2"/>
      <dgm:spPr/>
      <dgm:t>
        <a:bodyPr/>
        <a:lstStyle/>
        <a:p>
          <a:endParaRPr lang="pl-PL"/>
        </a:p>
      </dgm:t>
    </dgm:pt>
    <dgm:pt modelId="{F04C51A0-EF2E-48C8-96D3-3EB6CEB37DA5}" type="pres">
      <dgm:prSet presAssocID="{1DB1E201-65D6-455C-AED1-CED16E6A8D05}" presName="root2" presStyleCnt="0"/>
      <dgm:spPr/>
    </dgm:pt>
    <dgm:pt modelId="{83B23ADE-4999-4E0A-B225-3DFDDFA4E8BF}" type="pres">
      <dgm:prSet presAssocID="{1DB1E201-65D6-455C-AED1-CED16E6A8D05}" presName="LevelTwoTextNode" presStyleLbl="node2" presStyleIdx="1" presStyleCnt="2" custScaleY="9968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B671D69-562E-4DB4-B9FA-9DE27C205385}" type="pres">
      <dgm:prSet presAssocID="{1DB1E201-65D6-455C-AED1-CED16E6A8D05}" presName="level3hierChild" presStyleCnt="0"/>
      <dgm:spPr/>
    </dgm:pt>
    <dgm:pt modelId="{0F754B73-7443-4E76-AC03-F82478B7B4DD}" type="pres">
      <dgm:prSet presAssocID="{DE1FDC78-8CB7-4057-9086-BFA0E76A6A77}" presName="conn2-1" presStyleLbl="parChTrans1D3" presStyleIdx="1" presStyleCnt="2"/>
      <dgm:spPr/>
      <dgm:t>
        <a:bodyPr/>
        <a:lstStyle/>
        <a:p>
          <a:endParaRPr lang="pl-PL"/>
        </a:p>
      </dgm:t>
    </dgm:pt>
    <dgm:pt modelId="{0D60F7CC-40F9-4635-9C2F-03D7297544F1}" type="pres">
      <dgm:prSet presAssocID="{DE1FDC78-8CB7-4057-9086-BFA0E76A6A77}" presName="connTx" presStyleLbl="parChTrans1D3" presStyleIdx="1" presStyleCnt="2"/>
      <dgm:spPr/>
      <dgm:t>
        <a:bodyPr/>
        <a:lstStyle/>
        <a:p>
          <a:endParaRPr lang="pl-PL"/>
        </a:p>
      </dgm:t>
    </dgm:pt>
    <dgm:pt modelId="{9C48FACB-A0F9-48FD-930C-D7DCD1999E4B}" type="pres">
      <dgm:prSet presAssocID="{875A23F3-1F6D-41D4-B5E1-EFC6441AED5C}" presName="root2" presStyleCnt="0"/>
      <dgm:spPr/>
    </dgm:pt>
    <dgm:pt modelId="{37EC6324-567D-4A8D-9099-AA8D05FF8102}" type="pres">
      <dgm:prSet presAssocID="{875A23F3-1F6D-41D4-B5E1-EFC6441AED5C}" presName="LevelTwoTextNode" presStyleLbl="node3" presStyleIdx="1" presStyleCnt="2" custScaleY="15390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6EF46C3-8FBD-45A8-B509-E20B6D9A5423}" type="pres">
      <dgm:prSet presAssocID="{875A23F3-1F6D-41D4-B5E1-EFC6441AED5C}" presName="level3hierChild" presStyleCnt="0"/>
      <dgm:spPr/>
    </dgm:pt>
  </dgm:ptLst>
  <dgm:cxnLst>
    <dgm:cxn modelId="{23A19139-4EC3-412B-A8EE-6B3E5747D642}" type="presOf" srcId="{DE1FDC78-8CB7-4057-9086-BFA0E76A6A77}" destId="{0F754B73-7443-4E76-AC03-F82478B7B4DD}" srcOrd="0" destOrd="0" presId="urn:microsoft.com/office/officeart/2005/8/layout/hierarchy2"/>
    <dgm:cxn modelId="{893BCB35-D1EE-4701-89EA-F3D65DC31E31}" type="presOf" srcId="{423222F3-B9F6-4785-974F-52EA29343D80}" destId="{9B60BDFB-AED1-4440-8E8D-3D1C2A1E694D}" srcOrd="1" destOrd="0" presId="urn:microsoft.com/office/officeart/2005/8/layout/hierarchy2"/>
    <dgm:cxn modelId="{9D4D09E6-F5DA-4F8F-9C96-64DC0F44C4AE}" srcId="{1DB1E201-65D6-455C-AED1-CED16E6A8D05}" destId="{875A23F3-1F6D-41D4-B5E1-EFC6441AED5C}" srcOrd="0" destOrd="0" parTransId="{DE1FDC78-8CB7-4057-9086-BFA0E76A6A77}" sibTransId="{B7E2A010-D138-45D7-9C1F-DAEFD01D62AD}"/>
    <dgm:cxn modelId="{B40FE72F-5C7D-46AF-A28B-C6ADC5BD9C6B}" srcId="{2F657653-416E-4F8A-B76D-2B96F6330B19}" destId="{C5D7961B-31D9-4F00-BB07-0C7758714AFA}" srcOrd="0" destOrd="0" parTransId="{71E4EF22-3A80-4D89-B4AB-FA9A77AB8FE2}" sibTransId="{30BBAFE5-2763-41BE-B4CF-0D9BD7EAC96E}"/>
    <dgm:cxn modelId="{E5E4A190-14F9-414C-9CB0-BEF5C1D79F72}" type="presOf" srcId="{423222F3-B9F6-4785-974F-52EA29343D80}" destId="{A83FBE4F-E523-4F9F-B8CF-99F1B0DD0AF9}" srcOrd="0" destOrd="0" presId="urn:microsoft.com/office/officeart/2005/8/layout/hierarchy2"/>
    <dgm:cxn modelId="{B38F37BF-02C2-4C10-9074-51AC4D7AB5D1}" srcId="{2F657653-416E-4F8A-B76D-2B96F6330B19}" destId="{C93EDE01-F09E-47A0-B389-62A775CBE32A}" srcOrd="1" destOrd="0" parTransId="{A15FF3EC-8983-47AA-A690-B489A59D7601}" sibTransId="{981CAC38-BE1F-420E-834F-3561267AC50D}"/>
    <dgm:cxn modelId="{5407916E-7856-4B5A-98D2-D0BE8E4F4966}" srcId="{C5D7961B-31D9-4F00-BB07-0C7758714AFA}" destId="{5A7072F9-DB9E-4DED-9064-CB67D7893C67}" srcOrd="0" destOrd="0" parTransId="{423222F3-B9F6-4785-974F-52EA29343D80}" sibTransId="{36980D54-D0FA-46DD-97E5-36C6B1CE919C}"/>
    <dgm:cxn modelId="{08205D10-83E4-408C-A39D-3F5E285459C2}" type="presOf" srcId="{2D6F6E81-8B1A-4FC2-B538-F557A9E2DC33}" destId="{2DC346D6-2B85-485F-9B3D-237FD48D4215}" srcOrd="0" destOrd="0" presId="urn:microsoft.com/office/officeart/2005/8/layout/hierarchy2"/>
    <dgm:cxn modelId="{02B63430-6556-4CBE-B081-A499C2D58380}" type="presOf" srcId="{836A4282-4F64-4153-A92D-36D07A603568}" destId="{D30728F1-5574-4A7C-BCAF-219D13170EAC}" srcOrd="1" destOrd="0" presId="urn:microsoft.com/office/officeart/2005/8/layout/hierarchy2"/>
    <dgm:cxn modelId="{61D9C539-C070-4482-B269-E40DEA5620D5}" type="presOf" srcId="{586C3CB0-E40D-4662-87D8-7DEBD83FE256}" destId="{B9407503-A2F3-4663-8D59-BFB8BF12F7BB}" srcOrd="0" destOrd="0" presId="urn:microsoft.com/office/officeart/2005/8/layout/hierarchy2"/>
    <dgm:cxn modelId="{E66E01F4-A126-4CF7-BFE4-50AAD1D72C7E}" type="presOf" srcId="{DE1FDC78-8CB7-4057-9086-BFA0E76A6A77}" destId="{0D60F7CC-40F9-4635-9C2F-03D7297544F1}" srcOrd="1" destOrd="0" presId="urn:microsoft.com/office/officeart/2005/8/layout/hierarchy2"/>
    <dgm:cxn modelId="{FE582738-A0AF-4409-99A5-8C31EE09E230}" type="presOf" srcId="{C93EDE01-F09E-47A0-B389-62A775CBE32A}" destId="{C29A88B9-DA00-40D3-9DD1-749FA2AD39B9}" srcOrd="0" destOrd="0" presId="urn:microsoft.com/office/officeart/2005/8/layout/hierarchy2"/>
    <dgm:cxn modelId="{CB4F8A40-8851-4158-9842-260B6BFF998E}" type="presOf" srcId="{2F657653-416E-4F8A-B76D-2B96F6330B19}" destId="{A59A6867-6F05-4F84-9FBF-C4774A267A93}" srcOrd="0" destOrd="0" presId="urn:microsoft.com/office/officeart/2005/8/layout/hierarchy2"/>
    <dgm:cxn modelId="{903FAA64-52E8-4B1F-A02A-15481DFA0323}" type="presOf" srcId="{C5D7961B-31D9-4F00-BB07-0C7758714AFA}" destId="{FC9B8209-CF77-408B-8715-926DFA885F02}" srcOrd="0" destOrd="0" presId="urn:microsoft.com/office/officeart/2005/8/layout/hierarchy2"/>
    <dgm:cxn modelId="{C6E817E4-ACFC-4BA5-B930-6C3B013DBBB5}" type="presOf" srcId="{2D6F6E81-8B1A-4FC2-B538-F557A9E2DC33}" destId="{635E6DB2-6C19-4769-A90E-8C7D71D49418}" srcOrd="1" destOrd="0" presId="urn:microsoft.com/office/officeart/2005/8/layout/hierarchy2"/>
    <dgm:cxn modelId="{CAC7433A-785C-4DBB-AA8F-D52661AE6B98}" type="presOf" srcId="{1DB1E201-65D6-455C-AED1-CED16E6A8D05}" destId="{83B23ADE-4999-4E0A-B225-3DFDDFA4E8BF}" srcOrd="0" destOrd="0" presId="urn:microsoft.com/office/officeart/2005/8/layout/hierarchy2"/>
    <dgm:cxn modelId="{BE6E78A4-B3A7-4CF7-AAD3-FF60C268295D}" type="presOf" srcId="{875A23F3-1F6D-41D4-B5E1-EFC6441AED5C}" destId="{37EC6324-567D-4A8D-9099-AA8D05FF8102}" srcOrd="0" destOrd="0" presId="urn:microsoft.com/office/officeart/2005/8/layout/hierarchy2"/>
    <dgm:cxn modelId="{70DCD3E8-9981-4C8B-9287-55EE0DCA2988}" srcId="{C93EDE01-F09E-47A0-B389-62A775CBE32A}" destId="{1DB1E201-65D6-455C-AED1-CED16E6A8D05}" srcOrd="0" destOrd="0" parTransId="{2D6F6E81-8B1A-4FC2-B538-F557A9E2DC33}" sibTransId="{8C64947C-DC09-4531-8500-8BA2F3376C87}"/>
    <dgm:cxn modelId="{CC533600-70A8-4461-94BB-4AF15C8C336D}" srcId="{5A7072F9-DB9E-4DED-9064-CB67D7893C67}" destId="{586C3CB0-E40D-4662-87D8-7DEBD83FE256}" srcOrd="0" destOrd="0" parTransId="{836A4282-4F64-4153-A92D-36D07A603568}" sibTransId="{FB30F0BA-FB2F-437A-B017-BA1A60EA9D49}"/>
    <dgm:cxn modelId="{4E50314D-04FB-437F-8508-2420B4A03018}" type="presOf" srcId="{836A4282-4F64-4153-A92D-36D07A603568}" destId="{D124DFB0-AED1-4F6D-AC61-4147F1231CAE}" srcOrd="0" destOrd="0" presId="urn:microsoft.com/office/officeart/2005/8/layout/hierarchy2"/>
    <dgm:cxn modelId="{4BCE2715-24E9-4440-9D5C-C8D4064DF1A4}" type="presOf" srcId="{5A7072F9-DB9E-4DED-9064-CB67D7893C67}" destId="{0632482B-51CE-47B6-ADA0-E99C80C10931}" srcOrd="0" destOrd="0" presId="urn:microsoft.com/office/officeart/2005/8/layout/hierarchy2"/>
    <dgm:cxn modelId="{AC9A93A4-4AE7-470A-93F6-4F123160AE2D}" type="presParOf" srcId="{A59A6867-6F05-4F84-9FBF-C4774A267A93}" destId="{EC5CAD93-2E00-4A0D-AAF3-AF253CD49040}" srcOrd="0" destOrd="0" presId="urn:microsoft.com/office/officeart/2005/8/layout/hierarchy2"/>
    <dgm:cxn modelId="{98B6B9B7-114B-4FCC-926E-B9DDACE9EB7D}" type="presParOf" srcId="{EC5CAD93-2E00-4A0D-AAF3-AF253CD49040}" destId="{FC9B8209-CF77-408B-8715-926DFA885F02}" srcOrd="0" destOrd="0" presId="urn:microsoft.com/office/officeart/2005/8/layout/hierarchy2"/>
    <dgm:cxn modelId="{7A491B78-9387-431D-B8D4-1A33FF9C9DA0}" type="presParOf" srcId="{EC5CAD93-2E00-4A0D-AAF3-AF253CD49040}" destId="{FB766BB2-F6EC-40A0-8725-69737E094632}" srcOrd="1" destOrd="0" presId="urn:microsoft.com/office/officeart/2005/8/layout/hierarchy2"/>
    <dgm:cxn modelId="{B57FE6C3-5CB4-4DEE-8821-4E3B008A20EE}" type="presParOf" srcId="{FB766BB2-F6EC-40A0-8725-69737E094632}" destId="{A83FBE4F-E523-4F9F-B8CF-99F1B0DD0AF9}" srcOrd="0" destOrd="0" presId="urn:microsoft.com/office/officeart/2005/8/layout/hierarchy2"/>
    <dgm:cxn modelId="{9857F35D-80CB-42F0-A8F9-59EF5D7EFBAA}" type="presParOf" srcId="{A83FBE4F-E523-4F9F-B8CF-99F1B0DD0AF9}" destId="{9B60BDFB-AED1-4440-8E8D-3D1C2A1E694D}" srcOrd="0" destOrd="0" presId="urn:microsoft.com/office/officeart/2005/8/layout/hierarchy2"/>
    <dgm:cxn modelId="{B391E4EC-D4E6-4DF7-8E12-0CC5F8BC20C2}" type="presParOf" srcId="{FB766BB2-F6EC-40A0-8725-69737E094632}" destId="{B8422E55-56FA-423B-A0B6-BBF108F0432C}" srcOrd="1" destOrd="0" presId="urn:microsoft.com/office/officeart/2005/8/layout/hierarchy2"/>
    <dgm:cxn modelId="{04245F58-52D1-4CEA-A4DA-621A8A133DF1}" type="presParOf" srcId="{B8422E55-56FA-423B-A0B6-BBF108F0432C}" destId="{0632482B-51CE-47B6-ADA0-E99C80C10931}" srcOrd="0" destOrd="0" presId="urn:microsoft.com/office/officeart/2005/8/layout/hierarchy2"/>
    <dgm:cxn modelId="{9636D213-3ABE-44EA-9FF9-3820845F09B4}" type="presParOf" srcId="{B8422E55-56FA-423B-A0B6-BBF108F0432C}" destId="{319C0330-17EF-41E1-8174-B8B83A784432}" srcOrd="1" destOrd="0" presId="urn:microsoft.com/office/officeart/2005/8/layout/hierarchy2"/>
    <dgm:cxn modelId="{F9AA775A-5E52-4212-BE9F-BB25E85EAEDF}" type="presParOf" srcId="{319C0330-17EF-41E1-8174-B8B83A784432}" destId="{D124DFB0-AED1-4F6D-AC61-4147F1231CAE}" srcOrd="0" destOrd="0" presId="urn:microsoft.com/office/officeart/2005/8/layout/hierarchy2"/>
    <dgm:cxn modelId="{A64110BE-84D6-4FC2-8D28-5B8A894DF089}" type="presParOf" srcId="{D124DFB0-AED1-4F6D-AC61-4147F1231CAE}" destId="{D30728F1-5574-4A7C-BCAF-219D13170EAC}" srcOrd="0" destOrd="0" presId="urn:microsoft.com/office/officeart/2005/8/layout/hierarchy2"/>
    <dgm:cxn modelId="{DF074611-BFB4-459C-A8DD-36E30C0F9633}" type="presParOf" srcId="{319C0330-17EF-41E1-8174-B8B83A784432}" destId="{D4F4293B-E207-4000-BE82-A148229DDB52}" srcOrd="1" destOrd="0" presId="urn:microsoft.com/office/officeart/2005/8/layout/hierarchy2"/>
    <dgm:cxn modelId="{E8B87EC0-412F-42C6-9EBB-BF8C1CFC514D}" type="presParOf" srcId="{D4F4293B-E207-4000-BE82-A148229DDB52}" destId="{B9407503-A2F3-4663-8D59-BFB8BF12F7BB}" srcOrd="0" destOrd="0" presId="urn:microsoft.com/office/officeart/2005/8/layout/hierarchy2"/>
    <dgm:cxn modelId="{1017E531-E78B-42D5-8FE2-92512F485C3F}" type="presParOf" srcId="{D4F4293B-E207-4000-BE82-A148229DDB52}" destId="{404A2999-56E1-4DA0-A403-6B965975C18E}" srcOrd="1" destOrd="0" presId="urn:microsoft.com/office/officeart/2005/8/layout/hierarchy2"/>
    <dgm:cxn modelId="{DE5BCE4A-8993-4A8A-A07C-E7F957FA1211}" type="presParOf" srcId="{A59A6867-6F05-4F84-9FBF-C4774A267A93}" destId="{5CF2013F-D1AC-4B49-BF34-ABAA72219EA1}" srcOrd="1" destOrd="0" presId="urn:microsoft.com/office/officeart/2005/8/layout/hierarchy2"/>
    <dgm:cxn modelId="{6D82FB6D-202E-4489-A2AC-4D365DD9478F}" type="presParOf" srcId="{5CF2013F-D1AC-4B49-BF34-ABAA72219EA1}" destId="{C29A88B9-DA00-40D3-9DD1-749FA2AD39B9}" srcOrd="0" destOrd="0" presId="urn:microsoft.com/office/officeart/2005/8/layout/hierarchy2"/>
    <dgm:cxn modelId="{BEA4CE54-8370-4410-A55C-6D7861DABEC4}" type="presParOf" srcId="{5CF2013F-D1AC-4B49-BF34-ABAA72219EA1}" destId="{06A56B23-EEBF-4E10-A337-A1F8A35EDFF4}" srcOrd="1" destOrd="0" presId="urn:microsoft.com/office/officeart/2005/8/layout/hierarchy2"/>
    <dgm:cxn modelId="{2D783704-A902-4714-81E5-5D9451BCE33F}" type="presParOf" srcId="{06A56B23-EEBF-4E10-A337-A1F8A35EDFF4}" destId="{2DC346D6-2B85-485F-9B3D-237FD48D4215}" srcOrd="0" destOrd="0" presId="urn:microsoft.com/office/officeart/2005/8/layout/hierarchy2"/>
    <dgm:cxn modelId="{49C9CCC5-6A78-4A27-8036-8F1FB30D80DE}" type="presParOf" srcId="{2DC346D6-2B85-485F-9B3D-237FD48D4215}" destId="{635E6DB2-6C19-4769-A90E-8C7D71D49418}" srcOrd="0" destOrd="0" presId="urn:microsoft.com/office/officeart/2005/8/layout/hierarchy2"/>
    <dgm:cxn modelId="{405CDD7D-6F4B-4A22-8625-8237B8737EEE}" type="presParOf" srcId="{06A56B23-EEBF-4E10-A337-A1F8A35EDFF4}" destId="{F04C51A0-EF2E-48C8-96D3-3EB6CEB37DA5}" srcOrd="1" destOrd="0" presId="urn:microsoft.com/office/officeart/2005/8/layout/hierarchy2"/>
    <dgm:cxn modelId="{2F12E7CB-36A9-4D24-BC14-06683AD57392}" type="presParOf" srcId="{F04C51A0-EF2E-48C8-96D3-3EB6CEB37DA5}" destId="{83B23ADE-4999-4E0A-B225-3DFDDFA4E8BF}" srcOrd="0" destOrd="0" presId="urn:microsoft.com/office/officeart/2005/8/layout/hierarchy2"/>
    <dgm:cxn modelId="{D4506059-5604-44A7-9E8B-8B93473249FE}" type="presParOf" srcId="{F04C51A0-EF2E-48C8-96D3-3EB6CEB37DA5}" destId="{0B671D69-562E-4DB4-B9FA-9DE27C205385}" srcOrd="1" destOrd="0" presId="urn:microsoft.com/office/officeart/2005/8/layout/hierarchy2"/>
    <dgm:cxn modelId="{D978B3FF-A86A-4461-8B1E-7EA9099377A7}" type="presParOf" srcId="{0B671D69-562E-4DB4-B9FA-9DE27C205385}" destId="{0F754B73-7443-4E76-AC03-F82478B7B4DD}" srcOrd="0" destOrd="0" presId="urn:microsoft.com/office/officeart/2005/8/layout/hierarchy2"/>
    <dgm:cxn modelId="{24643C36-2802-45A0-99C7-7E491ADEA70D}" type="presParOf" srcId="{0F754B73-7443-4E76-AC03-F82478B7B4DD}" destId="{0D60F7CC-40F9-4635-9C2F-03D7297544F1}" srcOrd="0" destOrd="0" presId="urn:microsoft.com/office/officeart/2005/8/layout/hierarchy2"/>
    <dgm:cxn modelId="{08581E5D-4A45-4EDD-8262-6B22A48555E2}" type="presParOf" srcId="{0B671D69-562E-4DB4-B9FA-9DE27C205385}" destId="{9C48FACB-A0F9-48FD-930C-D7DCD1999E4B}" srcOrd="1" destOrd="0" presId="urn:microsoft.com/office/officeart/2005/8/layout/hierarchy2"/>
    <dgm:cxn modelId="{1B701457-B9D3-444A-92D2-60EA7521BCF0}" type="presParOf" srcId="{9C48FACB-A0F9-48FD-930C-D7DCD1999E4B}" destId="{37EC6324-567D-4A8D-9099-AA8D05FF8102}" srcOrd="0" destOrd="0" presId="urn:microsoft.com/office/officeart/2005/8/layout/hierarchy2"/>
    <dgm:cxn modelId="{88CB2F9B-1504-49DC-95B4-07D063A07416}" type="presParOf" srcId="{9C48FACB-A0F9-48FD-930C-D7DCD1999E4B}" destId="{56EF46C3-8FBD-45A8-B509-E20B6D9A542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56BCD-8EB1-4B9D-89E2-F1A4B377B9F6}">
      <dsp:nvSpPr>
        <dsp:cNvPr id="0" name=""/>
        <dsp:cNvSpPr/>
      </dsp:nvSpPr>
      <dsp:spPr>
        <a:xfrm>
          <a:off x="3483404" y="1710223"/>
          <a:ext cx="1314110" cy="13141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100" kern="1200" dirty="0" smtClean="0">
              <a:latin typeface="+mj-lt"/>
              <a:sym typeface="Wingdings" pitchFamily="2" charset="2"/>
            </a:rPr>
            <a:t></a:t>
          </a:r>
          <a:endParaRPr lang="pl-PL" sz="6100" kern="1200" dirty="0">
            <a:latin typeface="+mj-lt"/>
          </a:endParaRPr>
        </a:p>
      </dsp:txBody>
      <dsp:txXfrm>
        <a:off x="3675851" y="1902670"/>
        <a:ext cx="929216" cy="929216"/>
      </dsp:txXfrm>
    </dsp:sp>
    <dsp:sp modelId="{3947CFBC-EA11-4D0F-BC41-4B2ECD879D99}">
      <dsp:nvSpPr>
        <dsp:cNvPr id="0" name=""/>
        <dsp:cNvSpPr/>
      </dsp:nvSpPr>
      <dsp:spPr>
        <a:xfrm rot="16200000">
          <a:off x="3943269" y="1498750"/>
          <a:ext cx="394381" cy="28564"/>
        </a:xfrm>
        <a:custGeom>
          <a:avLst/>
          <a:gdLst/>
          <a:ahLst/>
          <a:cxnLst/>
          <a:rect l="0" t="0" r="0" b="0"/>
          <a:pathLst>
            <a:path>
              <a:moveTo>
                <a:pt x="0" y="14282"/>
              </a:moveTo>
              <a:lnTo>
                <a:pt x="394381" y="1428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>
            <a:latin typeface="+mj-lt"/>
          </a:endParaRPr>
        </a:p>
      </dsp:txBody>
      <dsp:txXfrm>
        <a:off x="4130600" y="1503172"/>
        <a:ext cx="19719" cy="19719"/>
      </dsp:txXfrm>
    </dsp:sp>
    <dsp:sp modelId="{95EDB5FB-BB62-459E-A128-2D68B45B7E40}">
      <dsp:nvSpPr>
        <dsp:cNvPr id="0" name=""/>
        <dsp:cNvSpPr/>
      </dsp:nvSpPr>
      <dsp:spPr>
        <a:xfrm>
          <a:off x="3483404" y="1730"/>
          <a:ext cx="1314110" cy="13141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 smtClean="0">
              <a:latin typeface="+mj-lt"/>
            </a:rPr>
            <a:t>Artykuły sponsorowane w polskiej i zagranicznej prasie specjalistycznej.</a:t>
          </a:r>
          <a:endParaRPr lang="pl-PL" sz="900" kern="1200" dirty="0">
            <a:latin typeface="+mj-lt"/>
          </a:endParaRPr>
        </a:p>
      </dsp:txBody>
      <dsp:txXfrm>
        <a:off x="3675851" y="194177"/>
        <a:ext cx="929216" cy="929216"/>
      </dsp:txXfrm>
    </dsp:sp>
    <dsp:sp modelId="{7E662F71-F8A2-4638-A174-EC82DEA472EE}">
      <dsp:nvSpPr>
        <dsp:cNvPr id="0" name=""/>
        <dsp:cNvSpPr/>
      </dsp:nvSpPr>
      <dsp:spPr>
        <a:xfrm rot="20520000">
          <a:off x="4755705" y="2089019"/>
          <a:ext cx="394381" cy="28564"/>
        </a:xfrm>
        <a:custGeom>
          <a:avLst/>
          <a:gdLst/>
          <a:ahLst/>
          <a:cxnLst/>
          <a:rect l="0" t="0" r="0" b="0"/>
          <a:pathLst>
            <a:path>
              <a:moveTo>
                <a:pt x="0" y="14282"/>
              </a:moveTo>
              <a:lnTo>
                <a:pt x="394381" y="1428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>
            <a:latin typeface="+mj-lt"/>
          </a:endParaRPr>
        </a:p>
      </dsp:txBody>
      <dsp:txXfrm>
        <a:off x="4943036" y="2093442"/>
        <a:ext cx="19719" cy="19719"/>
      </dsp:txXfrm>
    </dsp:sp>
    <dsp:sp modelId="{2AAE36DB-2013-48B8-81E5-4768E84620D6}">
      <dsp:nvSpPr>
        <dsp:cNvPr id="0" name=""/>
        <dsp:cNvSpPr/>
      </dsp:nvSpPr>
      <dsp:spPr>
        <a:xfrm>
          <a:off x="5108277" y="1182269"/>
          <a:ext cx="1314110" cy="13141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 smtClean="0">
              <a:latin typeface="+mj-lt"/>
            </a:rPr>
            <a:t>Media społecznościowe (e-PR)</a:t>
          </a:r>
          <a:endParaRPr lang="pl-PL" sz="900" kern="1200" dirty="0">
            <a:latin typeface="+mj-lt"/>
          </a:endParaRPr>
        </a:p>
      </dsp:txBody>
      <dsp:txXfrm>
        <a:off x="5300724" y="1374716"/>
        <a:ext cx="929216" cy="929216"/>
      </dsp:txXfrm>
    </dsp:sp>
    <dsp:sp modelId="{306E8A15-52C7-490D-853E-BE1971FB2A83}">
      <dsp:nvSpPr>
        <dsp:cNvPr id="0" name=""/>
        <dsp:cNvSpPr/>
      </dsp:nvSpPr>
      <dsp:spPr>
        <a:xfrm rot="3221196">
          <a:off x="4447322" y="3044961"/>
          <a:ext cx="403372" cy="28564"/>
        </a:xfrm>
        <a:custGeom>
          <a:avLst/>
          <a:gdLst/>
          <a:ahLst/>
          <a:cxnLst/>
          <a:rect l="0" t="0" r="0" b="0"/>
          <a:pathLst>
            <a:path>
              <a:moveTo>
                <a:pt x="0" y="14282"/>
              </a:moveTo>
              <a:lnTo>
                <a:pt x="403372" y="1428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>
            <a:latin typeface="+mj-lt"/>
          </a:endParaRPr>
        </a:p>
      </dsp:txBody>
      <dsp:txXfrm>
        <a:off x="4638923" y="3049159"/>
        <a:ext cx="20168" cy="20168"/>
      </dsp:txXfrm>
    </dsp:sp>
    <dsp:sp modelId="{A23D7A3B-C726-4287-A2B1-BD57A94BA81F}">
      <dsp:nvSpPr>
        <dsp:cNvPr id="0" name=""/>
        <dsp:cNvSpPr/>
      </dsp:nvSpPr>
      <dsp:spPr>
        <a:xfrm>
          <a:off x="4500500" y="3094153"/>
          <a:ext cx="1314110" cy="13141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 smtClean="0">
              <a:latin typeface="+mj-lt"/>
            </a:rPr>
            <a:t>Promowanie Pętli Żuławskiej i Zatoki Gdańskiej podczas imprez</a:t>
          </a:r>
          <a:endParaRPr lang="pl-PL" sz="900" kern="1200" dirty="0">
            <a:latin typeface="+mj-lt"/>
          </a:endParaRPr>
        </a:p>
      </dsp:txBody>
      <dsp:txXfrm>
        <a:off x="4692947" y="3286600"/>
        <a:ext cx="929216" cy="929216"/>
      </dsp:txXfrm>
    </dsp:sp>
    <dsp:sp modelId="{1FF5C3C2-9335-40A6-8B4E-A59C68ECE46D}">
      <dsp:nvSpPr>
        <dsp:cNvPr id="0" name=""/>
        <dsp:cNvSpPr/>
      </dsp:nvSpPr>
      <dsp:spPr>
        <a:xfrm rot="7560000">
          <a:off x="3441156" y="3044095"/>
          <a:ext cx="394381" cy="28564"/>
        </a:xfrm>
        <a:custGeom>
          <a:avLst/>
          <a:gdLst/>
          <a:ahLst/>
          <a:cxnLst/>
          <a:rect l="0" t="0" r="0" b="0"/>
          <a:pathLst>
            <a:path>
              <a:moveTo>
                <a:pt x="0" y="14282"/>
              </a:moveTo>
              <a:lnTo>
                <a:pt x="394381" y="1428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>
            <a:latin typeface="+mj-lt"/>
          </a:endParaRPr>
        </a:p>
      </dsp:txBody>
      <dsp:txXfrm rot="10800000">
        <a:off x="3628487" y="3048518"/>
        <a:ext cx="19719" cy="19719"/>
      </dsp:txXfrm>
    </dsp:sp>
    <dsp:sp modelId="{E96948BE-6900-4EBA-B03A-5B63D0941211}">
      <dsp:nvSpPr>
        <dsp:cNvPr id="0" name=""/>
        <dsp:cNvSpPr/>
      </dsp:nvSpPr>
      <dsp:spPr>
        <a:xfrm>
          <a:off x="2479178" y="3092422"/>
          <a:ext cx="1314110" cy="13141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 smtClean="0">
              <a:latin typeface="+mj-lt"/>
            </a:rPr>
            <a:t>Udział w programie telewizyjnym pokazującym atrakcyjne w Polsce regiony turystyczne</a:t>
          </a:r>
          <a:endParaRPr lang="pl-PL" sz="900" kern="1200" dirty="0">
            <a:latin typeface="+mj-lt"/>
          </a:endParaRPr>
        </a:p>
      </dsp:txBody>
      <dsp:txXfrm>
        <a:off x="2671625" y="3284869"/>
        <a:ext cx="929216" cy="929216"/>
      </dsp:txXfrm>
    </dsp:sp>
    <dsp:sp modelId="{4BCA5B31-4C9C-418A-BA1F-63F43FD98E77}">
      <dsp:nvSpPr>
        <dsp:cNvPr id="0" name=""/>
        <dsp:cNvSpPr/>
      </dsp:nvSpPr>
      <dsp:spPr>
        <a:xfrm rot="11880000">
          <a:off x="3130833" y="2089019"/>
          <a:ext cx="394381" cy="28564"/>
        </a:xfrm>
        <a:custGeom>
          <a:avLst/>
          <a:gdLst/>
          <a:ahLst/>
          <a:cxnLst/>
          <a:rect l="0" t="0" r="0" b="0"/>
          <a:pathLst>
            <a:path>
              <a:moveTo>
                <a:pt x="0" y="14282"/>
              </a:moveTo>
              <a:lnTo>
                <a:pt x="394381" y="1428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>
            <a:latin typeface="+mj-lt"/>
          </a:endParaRPr>
        </a:p>
      </dsp:txBody>
      <dsp:txXfrm rot="10800000">
        <a:off x="3318164" y="2093442"/>
        <a:ext cx="19719" cy="19719"/>
      </dsp:txXfrm>
    </dsp:sp>
    <dsp:sp modelId="{B4CAB2B8-5846-454D-A7C1-19F2BEE59CFC}">
      <dsp:nvSpPr>
        <dsp:cNvPr id="0" name=""/>
        <dsp:cNvSpPr/>
      </dsp:nvSpPr>
      <dsp:spPr>
        <a:xfrm>
          <a:off x="1858532" y="1182269"/>
          <a:ext cx="1314110" cy="13141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900" kern="1200" dirty="0" smtClean="0">
              <a:latin typeface="+mj-lt"/>
            </a:rPr>
            <a:t>Rozszerzenie regat Trzech Marszałków, regaty dwuetapowe, drużyna gwiazd</a:t>
          </a:r>
          <a:endParaRPr lang="pl-PL" sz="900" kern="1200" dirty="0">
            <a:latin typeface="+mj-lt"/>
          </a:endParaRPr>
        </a:p>
      </dsp:txBody>
      <dsp:txXfrm>
        <a:off x="2050979" y="1374716"/>
        <a:ext cx="929216" cy="9292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239AE8-F224-4AB5-B526-80CB78C3A263}">
      <dsp:nvSpPr>
        <dsp:cNvPr id="0" name=""/>
        <dsp:cNvSpPr/>
      </dsp:nvSpPr>
      <dsp:spPr>
        <a:xfrm>
          <a:off x="-2334881" y="-360911"/>
          <a:ext cx="2788747" cy="2788747"/>
        </a:xfrm>
        <a:prstGeom prst="blockArc">
          <a:avLst>
            <a:gd name="adj1" fmla="val 18900000"/>
            <a:gd name="adj2" fmla="val 2700000"/>
            <a:gd name="adj3" fmla="val 775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92B41-BEFB-49D5-B1C9-ED62A920A4B4}">
      <dsp:nvSpPr>
        <dsp:cNvPr id="0" name=""/>
        <dsp:cNvSpPr/>
      </dsp:nvSpPr>
      <dsp:spPr>
        <a:xfrm>
          <a:off x="291767" y="206692"/>
          <a:ext cx="4856662" cy="41338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8124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>
              <a:latin typeface="+mj-lt"/>
            </a:rPr>
            <a:t>Pętla Żuławska sp. z o.o.</a:t>
          </a:r>
        </a:p>
      </dsp:txBody>
      <dsp:txXfrm>
        <a:off x="291767" y="206692"/>
        <a:ext cx="4856662" cy="413385"/>
      </dsp:txXfrm>
    </dsp:sp>
    <dsp:sp modelId="{3FD7AEEE-0606-4509-B8A0-B21CFC131766}">
      <dsp:nvSpPr>
        <dsp:cNvPr id="0" name=""/>
        <dsp:cNvSpPr/>
      </dsp:nvSpPr>
      <dsp:spPr>
        <a:xfrm>
          <a:off x="33402" y="155019"/>
          <a:ext cx="516731" cy="5167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FE90CD-2C65-4D71-BF0E-3B031683A8F9}">
      <dsp:nvSpPr>
        <dsp:cNvPr id="0" name=""/>
        <dsp:cNvSpPr/>
      </dsp:nvSpPr>
      <dsp:spPr>
        <a:xfrm>
          <a:off x="442033" y="826770"/>
          <a:ext cx="4706396" cy="41338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8124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>
              <a:latin typeface="+mj-lt"/>
            </a:rPr>
            <a:t>MOSiR/firmy prywatne</a:t>
          </a:r>
        </a:p>
      </dsp:txBody>
      <dsp:txXfrm>
        <a:off x="442033" y="826770"/>
        <a:ext cx="4706396" cy="413385"/>
      </dsp:txXfrm>
    </dsp:sp>
    <dsp:sp modelId="{B57E632D-62AA-4E9C-BACA-8965FED8CE41}">
      <dsp:nvSpPr>
        <dsp:cNvPr id="0" name=""/>
        <dsp:cNvSpPr/>
      </dsp:nvSpPr>
      <dsp:spPr>
        <a:xfrm>
          <a:off x="183667" y="775096"/>
          <a:ext cx="516731" cy="5167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9D3718-EC3D-425F-86BC-BE5EC7C744B6}">
      <dsp:nvSpPr>
        <dsp:cNvPr id="0" name=""/>
        <dsp:cNvSpPr/>
      </dsp:nvSpPr>
      <dsp:spPr>
        <a:xfrm>
          <a:off x="291767" y="1446847"/>
          <a:ext cx="4856662" cy="41338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8124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>
              <a:latin typeface="+mj-lt"/>
            </a:rPr>
            <a:t>Gminy z terenu Pętli Żuławskiej i Zatoki Gdańskiej</a:t>
          </a:r>
        </a:p>
      </dsp:txBody>
      <dsp:txXfrm>
        <a:off x="291767" y="1446847"/>
        <a:ext cx="4856662" cy="413385"/>
      </dsp:txXfrm>
    </dsp:sp>
    <dsp:sp modelId="{8E1876E7-452D-4878-B8F5-2DD618C9E8B6}">
      <dsp:nvSpPr>
        <dsp:cNvPr id="0" name=""/>
        <dsp:cNvSpPr/>
      </dsp:nvSpPr>
      <dsp:spPr>
        <a:xfrm>
          <a:off x="33402" y="1395174"/>
          <a:ext cx="516731" cy="5167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B8209-CF77-408B-8715-926DFA885F02}">
      <dsp:nvSpPr>
        <dsp:cNvPr id="0" name=""/>
        <dsp:cNvSpPr/>
      </dsp:nvSpPr>
      <dsp:spPr>
        <a:xfrm>
          <a:off x="0" y="1018458"/>
          <a:ext cx="1470397" cy="902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>
              <a:latin typeface="+mj-lt"/>
            </a:rPr>
            <a:t>Partner/właściciel infrastruktury</a:t>
          </a:r>
        </a:p>
      </dsp:txBody>
      <dsp:txXfrm>
        <a:off x="26444" y="1044902"/>
        <a:ext cx="1417509" cy="849987"/>
      </dsp:txXfrm>
    </dsp:sp>
    <dsp:sp modelId="{A83FBE4F-E523-4F9F-B8CF-99F1B0DD0AF9}">
      <dsp:nvSpPr>
        <dsp:cNvPr id="0" name=""/>
        <dsp:cNvSpPr/>
      </dsp:nvSpPr>
      <dsp:spPr>
        <a:xfrm rot="21535452">
          <a:off x="1470345" y="1441959"/>
          <a:ext cx="588548" cy="44824"/>
        </a:xfrm>
        <a:custGeom>
          <a:avLst/>
          <a:gdLst/>
          <a:ahLst/>
          <a:cxnLst/>
          <a:rect l="0" t="0" r="0" b="0"/>
          <a:pathLst>
            <a:path>
              <a:moveTo>
                <a:pt x="0" y="22412"/>
              </a:moveTo>
              <a:lnTo>
                <a:pt x="588548" y="22412"/>
              </a:lnTo>
            </a:path>
          </a:pathLst>
        </a:custGeom>
        <a:noFill/>
        <a:ln w="9525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>
            <a:latin typeface="+mj-lt"/>
          </a:endParaRPr>
        </a:p>
      </dsp:txBody>
      <dsp:txXfrm>
        <a:off x="1749906" y="1449657"/>
        <a:ext cx="29427" cy="29427"/>
      </dsp:txXfrm>
    </dsp:sp>
    <dsp:sp modelId="{0632482B-51CE-47B6-ADA0-E99C80C10931}">
      <dsp:nvSpPr>
        <dsp:cNvPr id="0" name=""/>
        <dsp:cNvSpPr/>
      </dsp:nvSpPr>
      <dsp:spPr>
        <a:xfrm>
          <a:off x="2058842" y="1091246"/>
          <a:ext cx="1470397" cy="7351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>
              <a:latin typeface="+mj-lt"/>
            </a:rPr>
            <a:t>Zarządca/Spółka Partnerów</a:t>
          </a:r>
        </a:p>
      </dsp:txBody>
      <dsp:txXfrm>
        <a:off x="2080375" y="1112779"/>
        <a:ext cx="1427331" cy="692132"/>
      </dsp:txXfrm>
    </dsp:sp>
    <dsp:sp modelId="{D124DFB0-AED1-4F6D-AC61-4147F1231CAE}">
      <dsp:nvSpPr>
        <dsp:cNvPr id="0" name=""/>
        <dsp:cNvSpPr/>
      </dsp:nvSpPr>
      <dsp:spPr>
        <a:xfrm rot="18905606">
          <a:off x="3408105" y="1143312"/>
          <a:ext cx="830429" cy="44824"/>
        </a:xfrm>
        <a:custGeom>
          <a:avLst/>
          <a:gdLst/>
          <a:ahLst/>
          <a:cxnLst/>
          <a:rect l="0" t="0" r="0" b="0"/>
          <a:pathLst>
            <a:path>
              <a:moveTo>
                <a:pt x="0" y="22412"/>
              </a:moveTo>
              <a:lnTo>
                <a:pt x="830429" y="22412"/>
              </a:lnTo>
            </a:path>
          </a:pathLst>
        </a:custGeom>
        <a:noFill/>
        <a:ln w="9525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>
            <a:latin typeface="+mj-lt"/>
          </a:endParaRPr>
        </a:p>
      </dsp:txBody>
      <dsp:txXfrm>
        <a:off x="3802559" y="1144963"/>
        <a:ext cx="41521" cy="41521"/>
      </dsp:txXfrm>
    </dsp:sp>
    <dsp:sp modelId="{B9407503-A2F3-4663-8D59-BFB8BF12F7BB}">
      <dsp:nvSpPr>
        <dsp:cNvPr id="0" name=""/>
        <dsp:cNvSpPr/>
      </dsp:nvSpPr>
      <dsp:spPr>
        <a:xfrm>
          <a:off x="4117399" y="240879"/>
          <a:ext cx="1470397" cy="1263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>
              <a:latin typeface="+mj-lt"/>
            </a:rPr>
            <a:t>Operatorzy rejonu Pętli Żuławskiej</a:t>
          </a:r>
        </a:p>
      </dsp:txBody>
      <dsp:txXfrm>
        <a:off x="4154404" y="277884"/>
        <a:ext cx="1396387" cy="1189436"/>
      </dsp:txXfrm>
    </dsp:sp>
    <dsp:sp modelId="{2DC346D6-2B85-485F-9B3D-237FD48D4215}">
      <dsp:nvSpPr>
        <dsp:cNvPr id="0" name=""/>
        <dsp:cNvSpPr/>
      </dsp:nvSpPr>
      <dsp:spPr>
        <a:xfrm rot="2965599">
          <a:off x="3371182" y="1779865"/>
          <a:ext cx="904274" cy="44824"/>
        </a:xfrm>
        <a:custGeom>
          <a:avLst/>
          <a:gdLst/>
          <a:ahLst/>
          <a:cxnLst/>
          <a:rect l="0" t="0" r="0" b="0"/>
          <a:pathLst>
            <a:path>
              <a:moveTo>
                <a:pt x="0" y="22412"/>
              </a:moveTo>
              <a:lnTo>
                <a:pt x="904274" y="22412"/>
              </a:lnTo>
            </a:path>
          </a:pathLst>
        </a:custGeom>
        <a:noFill/>
        <a:ln w="9525" cap="flat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>
            <a:latin typeface="+mj-lt"/>
          </a:endParaRPr>
        </a:p>
      </dsp:txBody>
      <dsp:txXfrm>
        <a:off x="3800713" y="1779671"/>
        <a:ext cx="45213" cy="45213"/>
      </dsp:txXfrm>
    </dsp:sp>
    <dsp:sp modelId="{83B23ADE-4999-4E0A-B225-3DFDDFA4E8BF}">
      <dsp:nvSpPr>
        <dsp:cNvPr id="0" name=""/>
        <dsp:cNvSpPr/>
      </dsp:nvSpPr>
      <dsp:spPr>
        <a:xfrm>
          <a:off x="4117399" y="1614605"/>
          <a:ext cx="1470397" cy="1062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>
              <a:latin typeface="+mj-lt"/>
            </a:rPr>
            <a:t>Przedstawiciel Operatorów rejonu Zatoki Gdańskiej (np. MOSiR Gdańsk)</a:t>
          </a:r>
        </a:p>
      </dsp:txBody>
      <dsp:txXfrm>
        <a:off x="4148510" y="1645716"/>
        <a:ext cx="1408175" cy="999985"/>
      </dsp:txXfrm>
    </dsp:sp>
    <dsp:sp modelId="{0F754B73-7443-4E76-AC03-F82478B7B4DD}">
      <dsp:nvSpPr>
        <dsp:cNvPr id="0" name=""/>
        <dsp:cNvSpPr/>
      </dsp:nvSpPr>
      <dsp:spPr>
        <a:xfrm>
          <a:off x="5587797" y="2123297"/>
          <a:ext cx="588159" cy="44824"/>
        </a:xfrm>
        <a:custGeom>
          <a:avLst/>
          <a:gdLst/>
          <a:ahLst/>
          <a:cxnLst/>
          <a:rect l="0" t="0" r="0" b="0"/>
          <a:pathLst>
            <a:path>
              <a:moveTo>
                <a:pt x="0" y="22412"/>
              </a:moveTo>
              <a:lnTo>
                <a:pt x="588159" y="22412"/>
              </a:lnTo>
            </a:path>
          </a:pathLst>
        </a:custGeom>
        <a:noFill/>
        <a:ln w="952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>
            <a:latin typeface="+mj-lt"/>
          </a:endParaRPr>
        </a:p>
      </dsp:txBody>
      <dsp:txXfrm>
        <a:off x="5867172" y="2131005"/>
        <a:ext cx="29407" cy="29407"/>
      </dsp:txXfrm>
    </dsp:sp>
    <dsp:sp modelId="{37EC6324-567D-4A8D-9099-AA8D05FF8102}">
      <dsp:nvSpPr>
        <dsp:cNvPr id="0" name=""/>
        <dsp:cNvSpPr/>
      </dsp:nvSpPr>
      <dsp:spPr>
        <a:xfrm>
          <a:off x="6175956" y="1579970"/>
          <a:ext cx="1470397" cy="11314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>
              <a:latin typeface="+mj-lt"/>
            </a:rPr>
            <a:t>Operatorzy rejonu Zatoki Gdańskiej</a:t>
          </a:r>
        </a:p>
      </dsp:txBody>
      <dsp:txXfrm>
        <a:off x="6209096" y="1613110"/>
        <a:ext cx="1404117" cy="10651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0.15906</cdr:x>
      <cdr:y>0.94226</cdr:y>
    </cdr:from>
    <cdr:to>
      <cdr:x>0.9623</cdr:x>
      <cdr:y>1</cdr:y>
    </cdr:to>
    <cdr:sp macro="" textlink="">
      <cdr:nvSpPr>
        <cdr:cNvPr id="2" name="pole tekstowe 2"/>
        <cdr:cNvSpPr txBox="1"/>
      </cdr:nvSpPr>
      <cdr:spPr>
        <a:xfrm xmlns:a="http://schemas.openxmlformats.org/drawingml/2006/main">
          <a:off x="1454448" y="6432128"/>
          <a:ext cx="7344816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l-PL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l-PL" sz="1200" i="1" dirty="0" smtClean="0">
              <a:latin typeface="+mj-lt"/>
            </a:rPr>
            <a:t>Źródło: Opracowanie własne na podstawie przeprowadzonych badań.</a:t>
          </a:r>
          <a:endParaRPr lang="pl-PL" sz="1200" i="1" dirty="0">
            <a:latin typeface="+mj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0BD96-50C0-437E-871D-FFDB1467A2F3}" type="datetimeFigureOut">
              <a:rPr lang="pl-PL" smtClean="0"/>
              <a:t>2015-09-15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D489E-D9D0-486D-A68C-14C39C3CC0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2033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D489E-D9D0-486D-A68C-14C39C3CC0FD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141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D489E-D9D0-486D-A68C-14C39C3CC0FD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315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D4FB-4CF6-4362-B6CA-F5BEB3550A57}" type="datetimeFigureOut">
              <a:rPr lang="pl-PL" smtClean="0"/>
              <a:pPr/>
              <a:t>2015-09-15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691-99B2-467B-8510-74FFB06204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D4FB-4CF6-4362-B6CA-F5BEB3550A57}" type="datetimeFigureOut">
              <a:rPr lang="pl-PL" smtClean="0"/>
              <a:pPr/>
              <a:t>2015-09-15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691-99B2-467B-8510-74FFB06204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D4FB-4CF6-4362-B6CA-F5BEB3550A57}" type="datetimeFigureOut">
              <a:rPr lang="pl-PL" smtClean="0"/>
              <a:pPr/>
              <a:t>2015-09-15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691-99B2-467B-8510-74FFB06204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D4FB-4CF6-4362-B6CA-F5BEB3550A57}" type="datetimeFigureOut">
              <a:rPr lang="pl-PL" smtClean="0"/>
              <a:pPr/>
              <a:t>2015-09-15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691-99B2-467B-8510-74FFB06204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D4FB-4CF6-4362-B6CA-F5BEB3550A57}" type="datetimeFigureOut">
              <a:rPr lang="pl-PL" smtClean="0"/>
              <a:pPr/>
              <a:t>2015-09-15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691-99B2-467B-8510-74FFB06204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D4FB-4CF6-4362-B6CA-F5BEB3550A57}" type="datetimeFigureOut">
              <a:rPr lang="pl-PL" smtClean="0"/>
              <a:pPr/>
              <a:t>2015-09-15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691-99B2-467B-8510-74FFB06204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D4FB-4CF6-4362-B6CA-F5BEB3550A57}" type="datetimeFigureOut">
              <a:rPr lang="pl-PL" smtClean="0"/>
              <a:pPr/>
              <a:t>2015-09-15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691-99B2-467B-8510-74FFB06204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D4FB-4CF6-4362-B6CA-F5BEB3550A57}" type="datetimeFigureOut">
              <a:rPr lang="pl-PL" smtClean="0"/>
              <a:pPr/>
              <a:t>2015-09-15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691-99B2-467B-8510-74FFB06204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D4FB-4CF6-4362-B6CA-F5BEB3550A57}" type="datetimeFigureOut">
              <a:rPr lang="pl-PL" smtClean="0"/>
              <a:pPr/>
              <a:t>2015-09-15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691-99B2-467B-8510-74FFB06204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D4FB-4CF6-4362-B6CA-F5BEB3550A57}" type="datetimeFigureOut">
              <a:rPr lang="pl-PL" smtClean="0"/>
              <a:pPr/>
              <a:t>2015-09-15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691-99B2-467B-8510-74FFB06204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D4FB-4CF6-4362-B6CA-F5BEB3550A57}" type="datetimeFigureOut">
              <a:rPr lang="pl-PL" smtClean="0"/>
              <a:pPr/>
              <a:t>2015-09-15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E691-99B2-467B-8510-74FFB06204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</a:blip>
          <a:srcRect/>
          <a:tile tx="0" ty="0" sx="100000" sy="100000" flip="none" algn="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3D4FB-4CF6-4362-B6CA-F5BEB3550A57}" type="datetimeFigureOut">
              <a:rPr lang="pl-PL" smtClean="0"/>
              <a:pPr/>
              <a:t>2015-09-15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6E691-99B2-467B-8510-74FFB062046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.png"/><Relationship Id="rId9" Type="http://schemas.microsoft.com/office/2007/relationships/diagramDrawing" Target="../diagrams/drawing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tło2.pn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179512" y="1196752"/>
            <a:ext cx="8784976" cy="2574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Strategia kreacji i promocji marki dla oferty turystycznej </a:t>
            </a:r>
            <a:r>
              <a:rPr lang="pl-PL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Pętli Żuławskiej  i </a:t>
            </a:r>
            <a:r>
              <a:rPr lang="pl-PL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Zatoki Gdańskiej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Część I</a:t>
            </a:r>
          </a:p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Strategia </a:t>
            </a:r>
            <a:r>
              <a:rPr lang="pl-PL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komunikacji marki</a:t>
            </a:r>
            <a:endParaRPr lang="pl-PL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6632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6" descr="tło4.png"/>
          <p:cNvPicPr>
            <a:picLocks noChangeAspect="1"/>
          </p:cNvPicPr>
          <p:nvPr/>
        </p:nvPicPr>
        <p:blipFill>
          <a:blip r:embed="rId4" cstate="print">
            <a:lum bright="10000"/>
          </a:blip>
          <a:stretch>
            <a:fillRect/>
          </a:stretch>
        </p:blipFill>
        <p:spPr>
          <a:xfrm>
            <a:off x="-36512" y="5479494"/>
            <a:ext cx="9144000" cy="140589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95636" y="951806"/>
            <a:ext cx="6552728" cy="1340768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Grupy docelowe Zatoki Gdańskiej</a:t>
            </a: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475315839"/>
              </p:ext>
            </p:extLst>
          </p:nvPr>
        </p:nvGraphicFramePr>
        <p:xfrm>
          <a:off x="568102" y="2348880"/>
          <a:ext cx="8064896" cy="4172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5471592" y="6602869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latin typeface="+mj-lt"/>
              </a:rPr>
              <a:t>Źródło: Opracowanie własne.</a:t>
            </a:r>
            <a:endParaRPr lang="pl-PL" sz="12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5192" y="1150504"/>
            <a:ext cx="8229600" cy="11430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 nadrzędny</a:t>
            </a:r>
            <a:endParaRPr lang="pl-PL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2800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0" indent="0" algn="ctr">
              <a:buNone/>
            </a:pPr>
            <a:endParaRPr lang="pl-PL" sz="28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Stworzenie spójnego wizerunku Pętli Żuławskiej oraz Zatoki Gdańskiej, budowanego przez komunikację atrakcyjności turystycznej, z uwzględnieniem odrębności marek.</a:t>
            </a:r>
            <a:endParaRPr lang="pl-PL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5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331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6" name="Obraz 5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033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67544" y="2204864"/>
            <a:ext cx="8208912" cy="5196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ja-JP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342900" lvl="0" indent="-34290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pl-PL" altLang="ja-JP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MS Mincho" pitchFamily="49" charset="-128"/>
                <a:cs typeface="Times New Roman" pitchFamily="18" charset="0"/>
              </a:rPr>
              <a:t>Kontakt bezpośredni</a:t>
            </a:r>
          </a:p>
          <a:p>
            <a:pPr marL="342900" lvl="0" indent="-34290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pl-PL" altLang="ja-JP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MS Mincho" pitchFamily="49" charset="-128"/>
                <a:cs typeface="Times New Roman" pitchFamily="18" charset="0"/>
              </a:rPr>
              <a:t>Media tradycyjne</a:t>
            </a:r>
          </a:p>
          <a:p>
            <a:pPr marL="342900" lvl="0" indent="-34290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pl-PL" altLang="ja-JP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MS Mincho" pitchFamily="49" charset="-128"/>
                <a:cs typeface="Times New Roman" pitchFamily="18" charset="0"/>
              </a:rPr>
              <a:t>Internet i nowe technologie</a:t>
            </a:r>
          </a:p>
          <a:p>
            <a:pPr marL="342900" lvl="0" indent="-34290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kumimoji="0" lang="pl-PL" altLang="ja-JP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+mj-lt"/>
              <a:ea typeface="MS Mincho" pitchFamily="49" charset="-128"/>
              <a:cs typeface="Times New Roman" pitchFamily="18" charset="0"/>
            </a:endParaRPr>
          </a:p>
          <a:p>
            <a:pPr marL="342900" lvl="0" indent="-34290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endParaRPr kumimoji="0" lang="pl-PL" altLang="ja-JP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+mj-lt"/>
              <a:ea typeface="MS Mincho" pitchFamily="49" charset="-128"/>
              <a:cs typeface="Times New Roman" pitchFamily="18" charset="0"/>
            </a:endParaRPr>
          </a:p>
          <a:p>
            <a:pPr marL="342900" lvl="0" indent="-34290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endParaRPr kumimoji="0" lang="pl-PL" altLang="ja-JP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+mj-lt"/>
              <a:ea typeface="MS Mincho" pitchFamily="49" charset="-128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ja-JP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Kanały komunikacyjne</a:t>
            </a:r>
            <a:endParaRPr lang="pl-PL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63688" y="692696"/>
            <a:ext cx="5472608" cy="1340768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Wnioski i rekomendacje </a:t>
            </a: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649370"/>
              </p:ext>
            </p:extLst>
          </p:nvPr>
        </p:nvGraphicFramePr>
        <p:xfrm>
          <a:off x="539552" y="2060848"/>
          <a:ext cx="8064896" cy="4252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51"/>
                <a:gridCol w="4597745"/>
              </a:tblGrid>
              <a:tr h="59461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WNIOSEK</a:t>
                      </a:r>
                      <a:endParaRPr lang="pl-P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REKOMENDACJA</a:t>
                      </a:r>
                      <a:endParaRPr lang="pl-P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</a:tr>
              <a:tr h="90158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+mj-lt"/>
                        </a:rPr>
                        <a:t>Oferta</a:t>
                      </a:r>
                      <a:r>
                        <a:rPr lang="pl-PL" baseline="0" dirty="0" smtClean="0">
                          <a:latin typeface="+mj-lt"/>
                        </a:rPr>
                        <a:t> Zatoki Gdańskiej jest bardziej rozpoznawalna od oferty Pętli Żuławskiej</a:t>
                      </a:r>
                      <a:endParaRPr lang="pl-PL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+mj-lt"/>
                        </a:rPr>
                        <a:t>Należy zbudować</a:t>
                      </a:r>
                      <a:r>
                        <a:rPr lang="pl-PL" baseline="0" dirty="0" smtClean="0">
                          <a:latin typeface="+mj-lt"/>
                        </a:rPr>
                        <a:t> i wykreować wspólną markę</a:t>
                      </a:r>
                      <a:endParaRPr lang="pl-PL" dirty="0">
                        <a:latin typeface="+mj-lt"/>
                      </a:endParaRPr>
                    </a:p>
                  </a:txBody>
                  <a:tcPr anchor="ctr"/>
                </a:tc>
              </a:tr>
              <a:tr h="59461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+mj-lt"/>
                        </a:rPr>
                        <a:t>Brak jednoznacznych skojarzeń wpływających na rozpoznawalność Zatoki oraz Pętli</a:t>
                      </a:r>
                      <a:endParaRPr lang="pl-PL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+mj-lt"/>
                        </a:rPr>
                        <a:t>Wykreowanie i promocja cech identyfikujących</a:t>
                      </a:r>
                      <a:r>
                        <a:rPr lang="pl-PL" baseline="0" dirty="0" smtClean="0">
                          <a:latin typeface="+mj-lt"/>
                        </a:rPr>
                        <a:t> wspólna markę</a:t>
                      </a:r>
                      <a:endParaRPr lang="pl-PL" dirty="0">
                        <a:latin typeface="+mj-lt"/>
                      </a:endParaRPr>
                    </a:p>
                  </a:txBody>
                  <a:tcPr anchor="ctr"/>
                </a:tc>
              </a:tr>
              <a:tr h="59461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+mj-lt"/>
                        </a:rPr>
                        <a:t>Główną</a:t>
                      </a:r>
                      <a:r>
                        <a:rPr lang="pl-PL" baseline="0" dirty="0" smtClean="0">
                          <a:latin typeface="+mj-lt"/>
                        </a:rPr>
                        <a:t> zaletą Pętli Żuławskiej jest wysoki standard wyposażenia oraz świadczenia usług </a:t>
                      </a:r>
                      <a:endParaRPr lang="pl-PL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+mj-lt"/>
                        </a:rPr>
                        <a:t>Utrzymanie dotychczasowego standardu oraz dalsza rozbudowa obiektów</a:t>
                      </a:r>
                      <a:endParaRPr lang="pl-PL" dirty="0">
                        <a:latin typeface="+mj-lt"/>
                      </a:endParaRPr>
                    </a:p>
                  </a:txBody>
                  <a:tcPr anchor="ctr"/>
                </a:tc>
              </a:tr>
              <a:tr h="594612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+mj-lt"/>
                        </a:rPr>
                        <a:t>Główną wadą Pętli Żuławskiej</a:t>
                      </a:r>
                      <a:r>
                        <a:rPr lang="pl-PL" baseline="0" dirty="0" smtClean="0">
                          <a:latin typeface="+mj-lt"/>
                        </a:rPr>
                        <a:t> jest zbyt mała liczba miejsc do cumowania </a:t>
                      </a:r>
                      <a:endParaRPr lang="pl-PL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+mj-lt"/>
                        </a:rPr>
                        <a:t>Uwzględnienie przy rozbudowie lub odnowie infrastruktury</a:t>
                      </a:r>
                      <a:r>
                        <a:rPr lang="pl-PL" baseline="0" dirty="0" smtClean="0">
                          <a:latin typeface="+mj-lt"/>
                        </a:rPr>
                        <a:t> Pętli wskazanego problemu</a:t>
                      </a:r>
                      <a:endParaRPr lang="pl-PL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63688" y="764704"/>
            <a:ext cx="5472608" cy="1340768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Wnioski i rekomendacje</a:t>
            </a: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797697"/>
              </p:ext>
            </p:extLst>
          </p:nvPr>
        </p:nvGraphicFramePr>
        <p:xfrm>
          <a:off x="561256" y="1724370"/>
          <a:ext cx="8043192" cy="5133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0664"/>
                <a:gridCol w="4752528"/>
              </a:tblGrid>
              <a:tr h="565599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WNIOSEK</a:t>
                      </a:r>
                      <a:endParaRPr lang="pl-P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REKOMENDACJA</a:t>
                      </a:r>
                      <a:endParaRPr lang="pl-PL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</a:tr>
              <a:tr h="830551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+mj-lt"/>
                        </a:rPr>
                        <a:t>Główną</a:t>
                      </a:r>
                      <a:r>
                        <a:rPr lang="pl-PL" sz="1600" baseline="0" dirty="0" smtClean="0">
                          <a:latin typeface="+mj-lt"/>
                        </a:rPr>
                        <a:t> zaletą Zatoki Gdańskiej jest łatwość dostępu do obiektów od strony lądu</a:t>
                      </a:r>
                      <a:endParaRPr lang="pl-PL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+mj-lt"/>
                        </a:rPr>
                        <a:t>Utrzymanie dotychczasowego</a:t>
                      </a:r>
                      <a:r>
                        <a:rPr lang="pl-PL" sz="1600" baseline="0" dirty="0" smtClean="0">
                          <a:latin typeface="+mj-lt"/>
                        </a:rPr>
                        <a:t> standardu oraz dalsza rozbudowa obiektów</a:t>
                      </a:r>
                      <a:endParaRPr lang="pl-PL" sz="1600" dirty="0">
                        <a:latin typeface="+mj-lt"/>
                      </a:endParaRPr>
                    </a:p>
                  </a:txBody>
                  <a:tcPr anchor="ctr"/>
                </a:tc>
              </a:tr>
              <a:tr h="830551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+mj-lt"/>
                        </a:rPr>
                        <a:t>Główną wadą Zatoki Gdańskiej </a:t>
                      </a:r>
                      <a:r>
                        <a:rPr lang="pl-PL" sz="1600" baseline="0" dirty="0" smtClean="0">
                          <a:latin typeface="+mj-lt"/>
                        </a:rPr>
                        <a:t>jest zbyt mała liczba miejsc do cumowania </a:t>
                      </a:r>
                      <a:endParaRPr lang="pl-PL" sz="16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+mj-lt"/>
                        </a:rPr>
                        <a:t>Uwzględnienie przy rozbudowie lub odnowie infrastruktury</a:t>
                      </a:r>
                      <a:r>
                        <a:rPr lang="pl-PL" sz="1600" baseline="0" dirty="0" smtClean="0">
                          <a:latin typeface="+mj-lt"/>
                        </a:rPr>
                        <a:t> Zatoki wskazanego problemu</a:t>
                      </a:r>
                      <a:endParaRPr lang="pl-PL" sz="1600" dirty="0">
                        <a:latin typeface="+mj-lt"/>
                      </a:endParaRPr>
                    </a:p>
                  </a:txBody>
                  <a:tcPr anchor="ctr"/>
                </a:tc>
              </a:tr>
              <a:tr h="20763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Problemy, których rozwiązanie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jest niezbędne dla stworzenia skutecznej promocji wspólnej oferty, to: różnorodność warunków panujących na akwenach, konkurencja ze strony innych dróg wodnych etc.</a:t>
                      </a:r>
                      <a:endParaRPr lang="pl-PL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Wyeliminowanie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istniejących problemów oraz u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kierunkowanie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komunikacji do zaproponowanych grup docelowych.</a:t>
                      </a:r>
                      <a:endParaRPr lang="pl-PL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305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Marka Zatoki Gdańskiej powinna zostać stworzona w oparciu o jej specyfikę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Promowanie odrębności Zatoki Gdańskiej,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przy kreowaniu wspólnego wizerunku marki.</a:t>
                      </a:r>
                      <a:endParaRPr lang="pl-PL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tło2.pn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179512" y="1196752"/>
            <a:ext cx="8784976" cy="2574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tx2">
                    <a:lumMod val="50000"/>
                  </a:schemeClr>
                </a:solidFill>
              </a:rPr>
              <a:t>Strategia kreacji i promocji marki dla oferty turystycznej </a:t>
            </a:r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Pętli Żuławskiej  i </a:t>
            </a:r>
            <a:r>
              <a:rPr lang="pl-PL" dirty="0">
                <a:solidFill>
                  <a:schemeClr val="tx2">
                    <a:lumMod val="50000"/>
                  </a:schemeClr>
                </a:solidFill>
              </a:rPr>
              <a:t>Zatoki Gdańskiej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Część II</a:t>
            </a:r>
          </a:p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Kreacja kampanii promocyjnej</a:t>
            </a:r>
            <a:endParaRPr lang="pl-PL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6632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6" descr="tło4.png"/>
          <p:cNvPicPr>
            <a:picLocks noChangeAspect="1"/>
          </p:cNvPicPr>
          <p:nvPr/>
        </p:nvPicPr>
        <p:blipFill>
          <a:blip r:embed="rId4" cstate="print">
            <a:lum bright="10000"/>
          </a:blip>
          <a:stretch>
            <a:fillRect/>
          </a:stretch>
        </p:blipFill>
        <p:spPr>
          <a:xfrm>
            <a:off x="-36512" y="5479494"/>
            <a:ext cx="9144000" cy="140589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002482"/>
            <a:ext cx="5472608" cy="1340768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Wspólne hasła reklamowe</a:t>
            </a: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6378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9" name="Prostokąt 8"/>
          <p:cNvSpPr/>
          <p:nvPr/>
        </p:nvSpPr>
        <p:spPr>
          <a:xfrm>
            <a:off x="467544" y="1988840"/>
            <a:ext cx="8136904" cy="424847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Pomorskie – szlaki wodne </a:t>
            </a:r>
            <a:endParaRPr lang="pl-PL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Pomorskie – tu żegluję, tu zacumuję </a:t>
            </a:r>
            <a:endParaRPr lang="pl-PL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Pomorskie – tu pływam, tu wypoczywam </a:t>
            </a:r>
            <a:endParaRPr lang="pl-PL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Pomorskie – pełną burtą </a:t>
            </a:r>
          </a:p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Pomorskie – (wybierz) właściwy azymut</a:t>
            </a:r>
          </a:p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Pomorskie – zawiń do właściwego portu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431540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35696" y="1125810"/>
            <a:ext cx="5472608" cy="1340768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Zindywidualizowane hasła reklamowe</a:t>
            </a: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978086"/>
              </p:ext>
            </p:extLst>
          </p:nvPr>
        </p:nvGraphicFramePr>
        <p:xfrm>
          <a:off x="1117183" y="2852936"/>
          <a:ext cx="6909634" cy="280654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454817"/>
                <a:gridCol w="3454817"/>
              </a:tblGrid>
              <a:tr h="4009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PĘTLA ŻUŁAWSKA</a:t>
                      </a:r>
                      <a:endParaRPr lang="pl-PL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ZATOKA GDAŃSKA</a:t>
                      </a:r>
                      <a:endParaRPr lang="pl-PL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09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 smtClean="0">
                          <a:latin typeface="+mj-lt"/>
                        </a:rPr>
                        <a:t> </a:t>
                      </a:r>
                      <a:r>
                        <a:rPr lang="pl-PL" sz="1600" dirty="0">
                          <a:latin typeface="+mj-lt"/>
                        </a:rPr>
                        <a:t>czas na spokój</a:t>
                      </a:r>
                      <a:endParaRPr lang="pl-PL" sz="11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 smtClean="0">
                          <a:latin typeface="+mj-lt"/>
                        </a:rPr>
                        <a:t> </a:t>
                      </a:r>
                      <a:r>
                        <a:rPr lang="pl-PL" sz="1600" dirty="0">
                          <a:latin typeface="+mj-lt"/>
                        </a:rPr>
                        <a:t>czas na wyzwania</a:t>
                      </a:r>
                      <a:endParaRPr lang="pl-PL" sz="11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9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 smtClean="0">
                          <a:latin typeface="+mj-lt"/>
                        </a:rPr>
                        <a:t> </a:t>
                      </a:r>
                      <a:r>
                        <a:rPr lang="pl-PL" sz="1600" dirty="0">
                          <a:latin typeface="+mj-lt"/>
                        </a:rPr>
                        <a:t>spokój natury</a:t>
                      </a:r>
                      <a:endParaRPr lang="pl-PL" sz="11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 smtClean="0">
                          <a:latin typeface="+mj-lt"/>
                        </a:rPr>
                        <a:t> </a:t>
                      </a:r>
                      <a:r>
                        <a:rPr lang="pl-PL" sz="1600" dirty="0">
                          <a:latin typeface="+mj-lt"/>
                        </a:rPr>
                        <a:t>energia wyzwań</a:t>
                      </a:r>
                      <a:endParaRPr lang="pl-PL" sz="11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9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 smtClean="0">
                          <a:latin typeface="+mj-lt"/>
                        </a:rPr>
                        <a:t> </a:t>
                      </a:r>
                      <a:r>
                        <a:rPr lang="pl-PL" sz="1600" dirty="0">
                          <a:latin typeface="+mj-lt"/>
                        </a:rPr>
                        <a:t>bądź wodniakiem</a:t>
                      </a:r>
                      <a:endParaRPr lang="pl-PL" sz="11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 smtClean="0">
                          <a:latin typeface="+mj-lt"/>
                        </a:rPr>
                        <a:t> </a:t>
                      </a:r>
                      <a:r>
                        <a:rPr lang="pl-PL" sz="1600" dirty="0">
                          <a:latin typeface="+mj-lt"/>
                        </a:rPr>
                        <a:t>miej na to patent</a:t>
                      </a:r>
                      <a:endParaRPr lang="pl-PL" sz="11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9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 smtClean="0">
                          <a:latin typeface="+mj-lt"/>
                        </a:rPr>
                        <a:t> </a:t>
                      </a:r>
                      <a:r>
                        <a:rPr lang="pl-PL" sz="1600" dirty="0">
                          <a:latin typeface="+mj-lt"/>
                        </a:rPr>
                        <a:t>szlak natury</a:t>
                      </a:r>
                      <a:endParaRPr lang="pl-PL" sz="11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 smtClean="0">
                          <a:latin typeface="+mj-lt"/>
                        </a:rPr>
                        <a:t> </a:t>
                      </a:r>
                      <a:r>
                        <a:rPr lang="pl-PL" sz="1600" dirty="0">
                          <a:latin typeface="+mj-lt"/>
                        </a:rPr>
                        <a:t>morze wyzwań</a:t>
                      </a:r>
                      <a:endParaRPr lang="pl-PL" sz="11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9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 smtClean="0">
                          <a:latin typeface="+mj-lt"/>
                        </a:rPr>
                        <a:t> </a:t>
                      </a:r>
                      <a:r>
                        <a:rPr lang="pl-PL" sz="1600" dirty="0">
                          <a:latin typeface="+mj-lt"/>
                        </a:rPr>
                        <a:t>kurs na wytchnienie</a:t>
                      </a:r>
                      <a:endParaRPr lang="pl-PL" sz="11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 smtClean="0">
                          <a:latin typeface="+mj-lt"/>
                        </a:rPr>
                        <a:t> </a:t>
                      </a:r>
                      <a:r>
                        <a:rPr lang="pl-PL" sz="1600" dirty="0">
                          <a:latin typeface="+mj-lt"/>
                        </a:rPr>
                        <a:t>kurs na wyzwanie</a:t>
                      </a:r>
                      <a:endParaRPr lang="pl-PL" sz="11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9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 smtClean="0">
                          <a:latin typeface="+mj-lt"/>
                        </a:rPr>
                        <a:t> </a:t>
                      </a:r>
                      <a:r>
                        <a:rPr lang="pl-PL" sz="1600" dirty="0">
                          <a:latin typeface="+mj-lt"/>
                        </a:rPr>
                        <a:t>złap oddech</a:t>
                      </a:r>
                      <a:endParaRPr lang="pl-PL" sz="11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 smtClean="0">
                          <a:latin typeface="+mj-lt"/>
                        </a:rPr>
                        <a:t> </a:t>
                      </a:r>
                      <a:r>
                        <a:rPr lang="pl-PL" sz="1600" dirty="0">
                          <a:latin typeface="+mj-lt"/>
                        </a:rPr>
                        <a:t>złap wiatr</a:t>
                      </a:r>
                      <a:endParaRPr lang="pl-PL" sz="11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35696" y="945704"/>
            <a:ext cx="5472608" cy="1340768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 PR</a:t>
            </a: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052930346"/>
              </p:ext>
            </p:extLst>
          </p:nvPr>
        </p:nvGraphicFramePr>
        <p:xfrm>
          <a:off x="431540" y="2132856"/>
          <a:ext cx="8280920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5471592" y="6602869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latin typeface="+mj-lt"/>
              </a:rPr>
              <a:t>Źródło: Opracowanie własne.</a:t>
            </a:r>
            <a:endParaRPr lang="pl-PL" sz="12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152128"/>
            <a:ext cx="5472608" cy="1340768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 </a:t>
            </a:r>
            <a:r>
              <a:rPr lang="pl-PL" sz="32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Ambientowe</a:t>
            </a:r>
            <a:endParaRPr lang="pl-PL" sz="32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503548" y="3426718"/>
            <a:ext cx="7992888" cy="27003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Żagiel z byle czego (np. z surowców odnawialnych)</a:t>
            </a:r>
          </a:p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Gra wodna – pieczęcie do wymiany na </a:t>
            </a:r>
            <a:r>
              <a:rPr lang="pl-PL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nagrodę</a:t>
            </a:r>
          </a:p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Popłyń/ Zapłyń/ Wypłyń/ Dopłyń/ Zajedź dalej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l-PL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65513" y="1030424"/>
            <a:ext cx="5472608" cy="1340768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 projektu opracowania strategii komunikacji marki</a:t>
            </a:r>
            <a:endParaRPr lang="pl-PL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66169" y="980728"/>
            <a:ext cx="1977831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0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1977831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3" name="Prostokąt 12"/>
          <p:cNvSpPr/>
          <p:nvPr/>
        </p:nvSpPr>
        <p:spPr>
          <a:xfrm>
            <a:off x="1896191" y="2204864"/>
            <a:ext cx="5328592" cy="4032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200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S</a:t>
            </a:r>
            <a:r>
              <a:rPr lang="pl-PL" sz="2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tworzenie spójnej oferty turystycznej opartej na:</a:t>
            </a:r>
          </a:p>
          <a:p>
            <a:pPr algn="just"/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ü"/>
            </a:pPr>
            <a:r>
              <a:rPr lang="pl-PL" sz="2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odpowiednim zagospodarowaniu szlaków wodnych (akwenu) </a:t>
            </a:r>
          </a:p>
          <a:p>
            <a:pPr algn="just">
              <a:buFont typeface="Wingdings" pitchFamily="2" charset="2"/>
              <a:buChar char="ü"/>
            </a:pPr>
            <a:r>
              <a:rPr lang="pl-PL" sz="2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infrastrukturze towarzyszącej i służącej obsłudze turystów w portach i w przystaniach;</a:t>
            </a:r>
          </a:p>
          <a:p>
            <a:pPr algn="just">
              <a:buFont typeface="Wingdings" pitchFamily="2" charset="2"/>
              <a:buChar char="ü"/>
            </a:pPr>
            <a:r>
              <a:rPr lang="pl-PL" sz="2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umożliwieniu sprawnego funkcjonowania operatorów turystyki wodnej;</a:t>
            </a:r>
          </a:p>
          <a:p>
            <a:pPr algn="just">
              <a:buFont typeface="Wingdings" pitchFamily="2" charset="2"/>
              <a:buChar char="ü"/>
            </a:pPr>
            <a:r>
              <a:rPr lang="pl-PL" sz="2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rozpoznawalnym wizerunku Pętli Żuławskiej i Zatoki Gdańskiej.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tł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512" y="1052736"/>
            <a:ext cx="9180512" cy="2862044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Strategia kreacji i promocji marki dla oferty turystycznej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Pętli Żuławskiej  i </a:t>
            </a:r>
            <a:r>
              <a:rPr lang="pl-PL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Zatoki Gdańskiej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Część III</a:t>
            </a:r>
          </a:p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Model zarządzania produktem turystycznym</a:t>
            </a:r>
            <a:endParaRPr lang="pl-PL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6632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6" descr="tło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36512" y="5479494"/>
            <a:ext cx="9144000" cy="140589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35696" y="936104"/>
            <a:ext cx="5472608" cy="1340768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Elementy składowe produktu turystycznego</a:t>
            </a:r>
            <a:endParaRPr lang="pl-PL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66169" y="980728"/>
            <a:ext cx="1977831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0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1977831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814882713"/>
              </p:ext>
            </p:extLst>
          </p:nvPr>
        </p:nvGraphicFramePr>
        <p:xfrm>
          <a:off x="1884995" y="1910531"/>
          <a:ext cx="5662042" cy="3036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Prostokąt 13"/>
          <p:cNvSpPr/>
          <p:nvPr/>
        </p:nvSpPr>
        <p:spPr>
          <a:xfrm>
            <a:off x="2483768" y="4941168"/>
            <a:ext cx="44644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Rdzeń produktu: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akwen Zatoki Gdańskiej 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i Pętli Żuławskiej</a:t>
            </a:r>
            <a:endParaRPr lang="pl-PL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Produkt rzeczywisty: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przystanie i porty wraz z istniejącą 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infrastrukturą</a:t>
            </a:r>
            <a:endParaRPr lang="pl-PL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Produkt poszerzony:</a:t>
            </a:r>
            <a:r>
              <a:rPr lang="pl-PL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firmy czarterujące, kluby jachtowe, szkoły 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pływania</a:t>
            </a:r>
            <a:endParaRPr lang="pl-PL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63688" y="764704"/>
            <a:ext cx="6192688" cy="1340768"/>
          </a:xfrm>
        </p:spPr>
        <p:txBody>
          <a:bodyPr>
            <a:noAutofit/>
          </a:bodyPr>
          <a:lstStyle/>
          <a:p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modelu zarządzania produktem turystycznym (wariant I)</a:t>
            </a: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0250082"/>
              </p:ext>
            </p:extLst>
          </p:nvPr>
        </p:nvGraphicFramePr>
        <p:xfrm>
          <a:off x="467544" y="1988840"/>
          <a:ext cx="5172075" cy="206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681738983"/>
              </p:ext>
            </p:extLst>
          </p:nvPr>
        </p:nvGraphicFramePr>
        <p:xfrm>
          <a:off x="1115616" y="3825044"/>
          <a:ext cx="764664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5471592" y="6602869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latin typeface="+mj-lt"/>
              </a:rPr>
              <a:t>Źródło: Opracowanie własne.</a:t>
            </a:r>
            <a:endParaRPr lang="pl-PL" sz="12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Pole tekstowe 29"/>
          <p:cNvSpPr txBox="1">
            <a:spLocks noChangeArrowheads="1"/>
          </p:cNvSpPr>
          <p:nvPr/>
        </p:nvSpPr>
        <p:spPr bwMode="auto">
          <a:xfrm>
            <a:off x="3713212" y="4324350"/>
            <a:ext cx="1790700" cy="2533650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Konsorcjum</a:t>
            </a: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7704" y="836712"/>
            <a:ext cx="6048672" cy="1340768"/>
          </a:xfrm>
        </p:spPr>
        <p:txBody>
          <a:bodyPr>
            <a:noAutofit/>
          </a:bodyPr>
          <a:lstStyle/>
          <a:p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modelu zarządzania produktem turystycznym (wariant II)</a:t>
            </a: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666143639"/>
              </p:ext>
            </p:extLst>
          </p:nvPr>
        </p:nvGraphicFramePr>
        <p:xfrm>
          <a:off x="539552" y="2107505"/>
          <a:ext cx="5172075" cy="206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103443967"/>
              </p:ext>
            </p:extLst>
          </p:nvPr>
        </p:nvGraphicFramePr>
        <p:xfrm>
          <a:off x="694506" y="4221088"/>
          <a:ext cx="793467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2" name="pole tekstowe 11"/>
          <p:cNvSpPr txBox="1"/>
          <p:nvPr/>
        </p:nvSpPr>
        <p:spPr>
          <a:xfrm>
            <a:off x="1115616" y="6649526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latin typeface="+mj-lt"/>
              </a:rPr>
              <a:t>Źródło: Opracowanie własne.</a:t>
            </a:r>
            <a:endParaRPr lang="pl-PL" sz="12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13359" y="980728"/>
            <a:ext cx="6560418" cy="1512168"/>
          </a:xfrm>
        </p:spPr>
        <p:txBody>
          <a:bodyPr>
            <a:no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Koncepcja zarządzania marką na szczeblu regionalnym i lokalnym</a:t>
            </a: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149152" y="2586970"/>
            <a:ext cx="74888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ahoma" pitchFamily="34" charset="0"/>
              </a:rPr>
              <a:t>Segmenty i związane z nimi skojarzenia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641235"/>
              </p:ext>
            </p:extLst>
          </p:nvPr>
        </p:nvGraphicFramePr>
        <p:xfrm>
          <a:off x="1039788" y="2956303"/>
          <a:ext cx="7416824" cy="3569043"/>
        </p:xfrm>
        <a:graphic>
          <a:graphicData uri="http://schemas.openxmlformats.org/drawingml/2006/table">
            <a:tbl>
              <a:tblPr/>
              <a:tblGrid>
                <a:gridCol w="3436667"/>
                <a:gridCol w="3980157"/>
              </a:tblGrid>
              <a:tr h="4461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dirty="0">
                          <a:latin typeface="+mj-lt"/>
                          <a:ea typeface="Calibri"/>
                          <a:cs typeface="Arial"/>
                        </a:rPr>
                        <a:t>SEGMENTY</a:t>
                      </a:r>
                      <a:endParaRPr lang="pl-PL" sz="16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dirty="0">
                          <a:latin typeface="+mj-lt"/>
                          <a:ea typeface="Calibri"/>
                          <a:cs typeface="Arial"/>
                        </a:rPr>
                        <a:t>SKOJARZENIA</a:t>
                      </a:r>
                      <a:endParaRPr lang="pl-PL" sz="16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922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latin typeface="+mj-lt"/>
                          <a:ea typeface="Calibri"/>
                          <a:cs typeface="Arial"/>
                        </a:rPr>
                        <a:t>Segment turystyki wodnej i weekendowej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latin typeface="+mj-lt"/>
                          <a:ea typeface="Calibri"/>
                          <a:cs typeface="Arial"/>
                        </a:rPr>
                        <a:t>Obszar ciszy i relaksu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2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latin typeface="+mj-lt"/>
                          <a:ea typeface="Calibri"/>
                          <a:cs typeface="Arial"/>
                        </a:rPr>
                        <a:t>Segment turystyki aktywnej i specjalistycznej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latin typeface="+mj-lt"/>
                          <a:ea typeface="Calibri"/>
                          <a:cs typeface="Arial"/>
                        </a:rPr>
                        <a:t>Obszar przeżyć i samorealizacji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2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>
                          <a:latin typeface="+mj-lt"/>
                          <a:ea typeface="Calibri"/>
                          <a:cs typeface="Arial"/>
                        </a:rPr>
                        <a:t>Segment turystyki przyrodniczo-krajoznawczej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latin typeface="+mj-lt"/>
                          <a:ea typeface="Calibri"/>
                          <a:cs typeface="Arial"/>
                        </a:rPr>
                        <a:t>Obszar doznań i spokoju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1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latin typeface="+mj-lt"/>
                          <a:ea typeface="Calibri"/>
                          <a:cs typeface="Arial"/>
                        </a:rPr>
                        <a:t>Segment hobbystów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latin typeface="+mj-lt"/>
                          <a:ea typeface="Calibri"/>
                          <a:cs typeface="Arial"/>
                        </a:rPr>
                        <a:t>Obszar aktywności i samorealizacji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67644" y="1124744"/>
            <a:ext cx="6408712" cy="1484784"/>
          </a:xfrm>
        </p:spPr>
        <p:txBody>
          <a:bodyPr>
            <a:no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 kampanii promocyjnej</a:t>
            </a:r>
            <a:endParaRPr lang="pl-PL" sz="32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419200" y="3325634"/>
            <a:ext cx="835292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Główny cel</a:t>
            </a:r>
            <a:r>
              <a:rPr kumimoji="0" lang="pl-PL" sz="2400" b="0" i="0" u="none" strike="noStrike" cap="none" normalizeH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 k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ampanii promocyjnej – przekazanie informacji o nowej marce</a:t>
            </a:r>
          </a:p>
          <a:p>
            <a:pPr marL="514350" marR="0" lvl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pl-PL" sz="2400" dirty="0" smtClean="0">
                <a:latin typeface="+mj-lt"/>
                <a:ea typeface="Calibri" pitchFamily="34" charset="0"/>
                <a:cs typeface="Tahoma" pitchFamily="34" charset="0"/>
              </a:rPr>
              <a:t>Pozostałe cele:</a:t>
            </a:r>
          </a:p>
          <a:p>
            <a:pPr marL="742950" lvl="1" indent="-2857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Zbudowanie</a:t>
            </a:r>
            <a:r>
              <a:rPr kumimoji="0" lang="pl-PL" sz="2400" b="0" i="0" u="none" strike="noStrike" cap="none" normalizeH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 silnej świadomości marki</a:t>
            </a:r>
          </a:p>
          <a:p>
            <a:pPr marL="742950" lvl="1" indent="-2857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l-PL" sz="2400" baseline="0" dirty="0" smtClean="0">
                <a:latin typeface="+mj-lt"/>
                <a:ea typeface="Calibri" pitchFamily="34" charset="0"/>
                <a:cs typeface="Tahoma" pitchFamily="34" charset="0"/>
              </a:rPr>
              <a:t>Uzyskanie</a:t>
            </a:r>
            <a:r>
              <a:rPr lang="pl-PL" sz="2400" dirty="0" smtClean="0">
                <a:latin typeface="+mj-lt"/>
                <a:ea typeface="Calibri" pitchFamily="34" charset="0"/>
                <a:cs typeface="Tahoma" pitchFamily="34" charset="0"/>
              </a:rPr>
              <a:t> pozycji na rynku marek turystycznych</a:t>
            </a:r>
            <a:endParaRPr kumimoji="0" lang="pl-PL" sz="2400" b="0" i="0" u="none" strike="noStrike" cap="none" normalizeH="0" baseline="0" dirty="0" smtClean="0">
              <a:ln>
                <a:noFill/>
              </a:ln>
              <a:effectLst/>
              <a:latin typeface="+mj-lt"/>
              <a:ea typeface="Calibri" pitchFamily="34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 </a:t>
            </a:r>
            <a:endParaRPr kumimoji="0" lang="pl-PL" sz="24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63688" y="1178768"/>
            <a:ext cx="6336704" cy="1314128"/>
          </a:xfrm>
        </p:spPr>
        <p:txBody>
          <a:bodyPr>
            <a:no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Wspólne działania Pętli Żuławskiej oraz Zatoki Gdańskiej</a:t>
            </a: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419894" y="2708920"/>
            <a:ext cx="835292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0" i="0" u="sng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ahoma" pitchFamily="34" charset="0"/>
              </a:rPr>
              <a:t>Wspólne działania powinny obejmować:</a:t>
            </a:r>
            <a:endParaRPr kumimoji="0" lang="pl-PL" sz="2400" b="0" i="0" u="sng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stworzenie zintegrowanego systemu promocji marki i poszczególnych produktów turystycznych;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stworzenie zintegrowanego systemu informacji;</a:t>
            </a:r>
            <a:endParaRPr kumimoji="0" lang="pl-PL" sz="24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zorganizowanie kampanii reklamowej marki, przygotowanie materiałów promocyjnych, udział w targach specjalistycznych czy konferencjach;</a:t>
            </a:r>
            <a:endParaRPr kumimoji="0" lang="pl-PL" sz="24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włączenie w kampanię promocyjną </a:t>
            </a:r>
            <a:r>
              <a:rPr lang="pl-PL" sz="2400" dirty="0">
                <a:latin typeface="+mj-lt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nternetu i nowych technologii.</a:t>
            </a:r>
            <a:endParaRPr kumimoji="0" lang="pl-PL" sz="24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46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Koncepcja logotypów</a:t>
            </a:r>
            <a:endParaRPr lang="pl-PL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33" y="2132856"/>
            <a:ext cx="7970933" cy="31683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82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Koncepcja logotypów</a:t>
            </a:r>
            <a:endParaRPr lang="pl-PL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7632341" cy="35534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753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Koncepcja logotypów</a:t>
            </a:r>
            <a:endParaRPr lang="pl-PL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4"/>
            <a:ext cx="7691535" cy="33123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21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63688" y="980728"/>
            <a:ext cx="5472608" cy="1340768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Podstawowe informacje</a:t>
            </a:r>
            <a:endParaRPr lang="pl-PL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Prostokąt 12"/>
          <p:cNvSpPr/>
          <p:nvPr/>
        </p:nvSpPr>
        <p:spPr>
          <a:xfrm>
            <a:off x="431540" y="1916832"/>
            <a:ext cx="8136904" cy="410445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l-PL" sz="6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Pętla Żuławska</a:t>
            </a:r>
            <a:endParaRPr lang="pl-PL" sz="60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pl-PL" sz="60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Zatoka Gdańska</a:t>
            </a:r>
            <a:endParaRPr lang="pl-PL" sz="6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Koncepcja logotypów</a:t>
            </a:r>
            <a:endParaRPr lang="pl-PL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57" y="1916832"/>
            <a:ext cx="8068636" cy="3600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389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3" name="Wykres 12"/>
          <p:cNvGraphicFramePr/>
          <p:nvPr>
            <p:extLst>
              <p:ext uri="{D42A27DB-BD31-4B8C-83A1-F6EECF244321}">
                <p14:modId xmlns:p14="http://schemas.microsoft.com/office/powerpoint/2010/main" val="2022222741"/>
              </p:ext>
            </p:extLst>
          </p:nvPr>
        </p:nvGraphicFramePr>
        <p:xfrm>
          <a:off x="-180528" y="1814477"/>
          <a:ext cx="9144000" cy="47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2483768" y="1107766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Zalety Pętli Żuławskiej</a:t>
            </a:r>
            <a:endParaRPr lang="pl-PL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8" name="Wykres 7"/>
          <p:cNvGraphicFramePr/>
          <p:nvPr>
            <p:extLst>
              <p:ext uri="{D42A27DB-BD31-4B8C-83A1-F6EECF244321}">
                <p14:modId xmlns:p14="http://schemas.microsoft.com/office/powerpoint/2010/main" val="3467260086"/>
              </p:ext>
            </p:extLst>
          </p:nvPr>
        </p:nvGraphicFramePr>
        <p:xfrm>
          <a:off x="0" y="1674386"/>
          <a:ext cx="8964488" cy="5183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699792" y="1151166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Zalety Zatoki Gdańskiej</a:t>
            </a:r>
            <a:endParaRPr lang="pl-PL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1439652" y="6510115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latin typeface="+mj-lt"/>
              </a:rPr>
              <a:t>Źródło: Opracowanie własne na podstawie przeprowadzonych badań.</a:t>
            </a:r>
            <a:endParaRPr lang="pl-PL" sz="12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9" name="Prostokąt 8"/>
          <p:cNvSpPr/>
          <p:nvPr/>
        </p:nvSpPr>
        <p:spPr>
          <a:xfrm>
            <a:off x="2454796" y="982316"/>
            <a:ext cx="6120680" cy="936104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Bariery Pętli Żuławskiej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8" name="Wykres 7"/>
          <p:cNvGraphicFramePr/>
          <p:nvPr>
            <p:extLst>
              <p:ext uri="{D42A27DB-BD31-4B8C-83A1-F6EECF244321}">
                <p14:modId xmlns:p14="http://schemas.microsoft.com/office/powerpoint/2010/main" val="3983306880"/>
              </p:ext>
            </p:extLst>
          </p:nvPr>
        </p:nvGraphicFramePr>
        <p:xfrm>
          <a:off x="125760" y="1700808"/>
          <a:ext cx="8766720" cy="4837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pole tekstowe 11"/>
          <p:cNvSpPr txBox="1"/>
          <p:nvPr/>
        </p:nvSpPr>
        <p:spPr>
          <a:xfrm>
            <a:off x="1259632" y="6537965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latin typeface="+mj-lt"/>
              </a:rPr>
              <a:t>Źródło: Opracowanie własne na podstawie przeprowadzonych badań.</a:t>
            </a:r>
            <a:endParaRPr lang="pl-PL" sz="12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9" name="Prostokąt 8"/>
          <p:cNvSpPr/>
          <p:nvPr/>
        </p:nvSpPr>
        <p:spPr>
          <a:xfrm>
            <a:off x="2123728" y="1124744"/>
            <a:ext cx="5472608" cy="936104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Bariery Zatoki Gdańskiej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2" name="Wykres 11"/>
          <p:cNvGraphicFramePr/>
          <p:nvPr>
            <p:extLst>
              <p:ext uri="{D42A27DB-BD31-4B8C-83A1-F6EECF244321}">
                <p14:modId xmlns:p14="http://schemas.microsoft.com/office/powerpoint/2010/main" val="2975739052"/>
              </p:ext>
            </p:extLst>
          </p:nvPr>
        </p:nvGraphicFramePr>
        <p:xfrm>
          <a:off x="-72008" y="2077244"/>
          <a:ext cx="9144000" cy="43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1403648" y="6381328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latin typeface="+mj-lt"/>
              </a:rPr>
              <a:t>Źródło: Opracowanie własne na podstawie przeprowadzonych badań.</a:t>
            </a:r>
            <a:endParaRPr lang="pl-PL" sz="12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35696" y="980728"/>
            <a:ext cx="5472608" cy="1340768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Podsumowanie diagnozy</a:t>
            </a: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9" name="Prostokąt 8"/>
          <p:cNvSpPr/>
          <p:nvPr/>
        </p:nvSpPr>
        <p:spPr>
          <a:xfrm>
            <a:off x="493440" y="1988840"/>
            <a:ext cx="8136904" cy="424847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Cambria" pitchFamily="18" charset="0"/>
              <a:buChar char="→"/>
            </a:pPr>
            <a:r>
              <a:rPr lang="pl-PL" sz="2400" dirty="0" smtClean="0">
                <a:solidFill>
                  <a:schemeClr val="tx2">
                    <a:lumMod val="50000"/>
                  </a:schemeClr>
                </a:solidFill>
              </a:rPr>
              <a:t>Oferta Zatoki Gdańskiej jest znacznie bardziej rozpoznawalna od oferty Pętli Żuławskiej (zarówno wśród turystów, jak i wodniaków);</a:t>
            </a:r>
          </a:p>
          <a:p>
            <a:pPr algn="just">
              <a:buFont typeface="Cambria" pitchFamily="18" charset="0"/>
              <a:buChar char="→"/>
            </a:pPr>
            <a:r>
              <a:rPr lang="pl-PL" sz="2400" dirty="0" smtClean="0">
                <a:solidFill>
                  <a:schemeClr val="tx2">
                    <a:lumMod val="50000"/>
                  </a:schemeClr>
                </a:solidFill>
              </a:rPr>
              <a:t>Istotnym elementem kształtującym pozytywny wizerunek Pętli Żuławskiej jest jej infrastruktura;</a:t>
            </a:r>
          </a:p>
          <a:p>
            <a:pPr algn="just">
              <a:buFont typeface="Cambria" pitchFamily="18" charset="0"/>
              <a:buChar char="→"/>
            </a:pPr>
            <a:r>
              <a:rPr lang="pl-PL" sz="2400" dirty="0" smtClean="0">
                <a:solidFill>
                  <a:schemeClr val="tx2">
                    <a:lumMod val="50000"/>
                  </a:schemeClr>
                </a:solidFill>
              </a:rPr>
              <a:t>Zatoka Gdańska jest bardziej atrakcyjna w wymiarze uprawiania  sportów wodnych. 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980728"/>
            <a:ext cx="6624736" cy="1340768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Grupy docelowe Pętli Żuławskiej</a:t>
            </a:r>
          </a:p>
        </p:txBody>
      </p:sp>
      <p:pic>
        <p:nvPicPr>
          <p:cNvPr id="10" name="Symbol zastępczy zawartości 9" descr="tło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04448" y="980728"/>
            <a:ext cx="539552" cy="4320480"/>
          </a:xfr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pic>
        <p:nvPicPr>
          <p:cNvPr id="4" name="Obraz 3" descr="robocz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4624"/>
            <a:ext cx="79208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Symbol zastępczy zawartości 9" descr="tło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539552" cy="4320480"/>
          </a:xfrm>
          <a:prstGeom prst="rect">
            <a:avLst/>
          </a:prstGeom>
          <a:effectLst>
            <a:reflection blurRad="6350" stA="50000" endA="275" endPos="40000" dist="101600" dir="5400000" sy="-100000" algn="bl" rotWithShape="0"/>
            <a:softEdge rad="127000"/>
          </a:effectLst>
        </p:spPr>
      </p:pic>
      <p:sp>
        <p:nvSpPr>
          <p:cNvPr id="11" name="Prostokąt 10"/>
          <p:cNvSpPr/>
          <p:nvPr/>
        </p:nvSpPr>
        <p:spPr>
          <a:xfrm>
            <a:off x="467544" y="2492896"/>
            <a:ext cx="8136904" cy="26642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l-PL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67493715"/>
              </p:ext>
            </p:extLst>
          </p:nvPr>
        </p:nvGraphicFramePr>
        <p:xfrm>
          <a:off x="539552" y="2348880"/>
          <a:ext cx="806489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5471592" y="6602869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latin typeface="+mj-lt"/>
              </a:rPr>
              <a:t>Źródło: Opracowanie własne.</a:t>
            </a:r>
            <a:endParaRPr lang="pl-PL" sz="12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902</Words>
  <Application>Microsoft Office PowerPoint</Application>
  <PresentationFormat>Pokaz na ekranie (4:3)</PresentationFormat>
  <Paragraphs>178</Paragraphs>
  <Slides>30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9" baseType="lpstr">
      <vt:lpstr>MS Mincho</vt:lpstr>
      <vt:lpstr>Arial</vt:lpstr>
      <vt:lpstr>Calibri</vt:lpstr>
      <vt:lpstr>Cambria</vt:lpstr>
      <vt:lpstr>HG明朝B</vt:lpstr>
      <vt:lpstr>Tahoma</vt:lpstr>
      <vt:lpstr>Times New Roman</vt:lpstr>
      <vt:lpstr>Wingdings</vt:lpstr>
      <vt:lpstr>Motyw pakietu Office</vt:lpstr>
      <vt:lpstr>Strategia kreacji i promocji marki dla oferty turystycznej Pętli Żuławskiej  i Zatoki Gdańskiej </vt:lpstr>
      <vt:lpstr>Cel projektu opracowania strategii komunikacji marki</vt:lpstr>
      <vt:lpstr>Podstawowe informacje</vt:lpstr>
      <vt:lpstr>Prezentacja programu PowerPoint</vt:lpstr>
      <vt:lpstr>Prezentacja programu PowerPoint</vt:lpstr>
      <vt:lpstr>Prezentacja programu PowerPoint</vt:lpstr>
      <vt:lpstr>Prezentacja programu PowerPoint</vt:lpstr>
      <vt:lpstr>Podsumowanie diagnozy</vt:lpstr>
      <vt:lpstr>Grupy docelowe Pętli Żuławskiej</vt:lpstr>
      <vt:lpstr>Grupy docelowe Zatoki Gdańskiej</vt:lpstr>
      <vt:lpstr>Cel nadrzędny</vt:lpstr>
      <vt:lpstr>Kanały komunikacyjne</vt:lpstr>
      <vt:lpstr>Wnioski i rekomendacje </vt:lpstr>
      <vt:lpstr>Wnioski i rekomendacje</vt:lpstr>
      <vt:lpstr>Strategia kreacji i promocji marki dla oferty turystycznej Pętli Żuławskiej  i Zatoki Gdańskiej </vt:lpstr>
      <vt:lpstr>Wspólne hasła reklamowe</vt:lpstr>
      <vt:lpstr>Zindywidualizowane hasła reklamowe</vt:lpstr>
      <vt:lpstr>Działania PR</vt:lpstr>
      <vt:lpstr>Działania Ambientowe</vt:lpstr>
      <vt:lpstr>Strategia kreacji i promocji marki dla oferty turystycznej Pętli Żuławskiej  i Zatoki Gdańskiej </vt:lpstr>
      <vt:lpstr>Elementy składowe produktu turystycznego</vt:lpstr>
      <vt:lpstr>Struktura modelu zarządzania produktem turystycznym (wariant I)</vt:lpstr>
      <vt:lpstr>Struktura modelu zarządzania produktem turystycznym (wariant II)</vt:lpstr>
      <vt:lpstr>Koncepcja zarządzania marką na szczeblu regionalnym i lokalnym</vt:lpstr>
      <vt:lpstr>Cele kampanii promocyjnej</vt:lpstr>
      <vt:lpstr>Wspólne działania Pętli Żuławskiej oraz Zatoki Gdańskiej</vt:lpstr>
      <vt:lpstr>Koncepcja logotypów</vt:lpstr>
      <vt:lpstr>Koncepcja logotypów</vt:lpstr>
      <vt:lpstr>Koncepcja logotypów</vt:lpstr>
      <vt:lpstr>Koncepcja logotypów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Strategia kreacji i promocji marki dla oferty turystycznej Pętli Żuławskiej  i Zatoki Gdańskiej</dc:title>
  <dc:creator>eu-consult</dc:creator>
  <cp:lastModifiedBy>EU Consult</cp:lastModifiedBy>
  <cp:revision>73</cp:revision>
  <dcterms:created xsi:type="dcterms:W3CDTF">2015-09-11T05:47:52Z</dcterms:created>
  <dcterms:modified xsi:type="dcterms:W3CDTF">2015-09-15T11:55:44Z</dcterms:modified>
</cp:coreProperties>
</file>