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95" r:id="rId3"/>
    <p:sldId id="286" r:id="rId4"/>
    <p:sldId id="292" r:id="rId5"/>
    <p:sldId id="294" r:id="rId6"/>
    <p:sldId id="290" r:id="rId7"/>
    <p:sldId id="288" r:id="rId8"/>
    <p:sldId id="287" r:id="rId9"/>
  </p:sldIdLst>
  <p:sldSz cx="9144000" cy="5143500" type="screen16x9"/>
  <p:notesSz cx="6858000" cy="9144000"/>
  <p:defaultTextStyle>
    <a:defPPr>
      <a:defRPr lang="en-US"/>
    </a:defPPr>
    <a:lvl1pPr marL="0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0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4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9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72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35" algn="l" defTabSz="9143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36" autoAdjust="0"/>
  </p:normalViewPr>
  <p:slideViewPr>
    <p:cSldViewPr>
      <p:cViewPr>
        <p:scale>
          <a:sx n="104" d="100"/>
          <a:sy n="104" d="100"/>
        </p:scale>
        <p:origin x="-366" y="-4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9A2D-CF22-4CD1-A879-1110EB75DD4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6600-A6A7-4819-AB26-9B578D6A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67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9A2D-CF22-4CD1-A879-1110EB75DD4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6600-A6A7-4819-AB26-9B578D6A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6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9A2D-CF22-4CD1-A879-1110EB75DD4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6600-A6A7-4819-AB26-9B578D6A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48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FF5-F29E-4F86-8F05-AAFF61DE633D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2015-09-15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F175-4005-4FB1-AE00-5D525CE2F4BC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030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FF5-F29E-4F86-8F05-AAFF61DE633D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2015-09-15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F175-4005-4FB1-AE00-5D525CE2F4BC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300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FF5-F29E-4F86-8F05-AAFF61DE633D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2015-09-15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F175-4005-4FB1-AE00-5D525CE2F4BC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338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FF5-F29E-4F86-8F05-AAFF61DE633D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2015-09-15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F175-4005-4FB1-AE00-5D525CE2F4BC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238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FF5-F29E-4F86-8F05-AAFF61DE633D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2015-09-15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F175-4005-4FB1-AE00-5D525CE2F4BC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9960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FF5-F29E-4F86-8F05-AAFF61DE633D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2015-09-15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F175-4005-4FB1-AE00-5D525CE2F4BC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6979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FF5-F29E-4F86-8F05-AAFF61DE633D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2015-09-15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F175-4005-4FB1-AE00-5D525CE2F4BC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834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FF5-F29E-4F86-8F05-AAFF61DE633D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2015-09-15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F175-4005-4FB1-AE00-5D525CE2F4BC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65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9A2D-CF22-4CD1-A879-1110EB75DD4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6600-A6A7-4819-AB26-9B578D6A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432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FF5-F29E-4F86-8F05-AAFF61DE633D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2015-09-15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F175-4005-4FB1-AE00-5D525CE2F4BC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5488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FF5-F29E-4F86-8F05-AAFF61DE633D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2015-09-15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F175-4005-4FB1-AE00-5D525CE2F4BC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6411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9FF5-F29E-4F86-8F05-AAFF61DE633D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2015-09-15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F175-4005-4FB1-AE00-5D525CE2F4BC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428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9A2D-CF22-4CD1-A879-1110EB75DD4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6600-A6A7-4819-AB26-9B578D6A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21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9A2D-CF22-4CD1-A879-1110EB75DD4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6600-A6A7-4819-AB26-9B578D6A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882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10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9" indent="0">
              <a:buNone/>
              <a:defRPr sz="1600" b="1"/>
            </a:lvl5pPr>
            <a:lvl6pPr marL="2285772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10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9" indent="0">
              <a:buNone/>
              <a:defRPr sz="1600" b="1"/>
            </a:lvl5pPr>
            <a:lvl6pPr marL="2285772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9A2D-CF22-4CD1-A879-1110EB75DD4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6600-A6A7-4819-AB26-9B578D6A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5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9A2D-CF22-4CD1-A879-1110EB75DD4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6600-A6A7-4819-AB26-9B578D6A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8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9A2D-CF22-4CD1-A879-1110EB75DD4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6600-A6A7-4819-AB26-9B578D6A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6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10" indent="0">
              <a:buNone/>
              <a:defRPr sz="1000"/>
            </a:lvl3pPr>
            <a:lvl4pPr marL="1371464" indent="0">
              <a:buNone/>
              <a:defRPr sz="900"/>
            </a:lvl4pPr>
            <a:lvl5pPr marL="1828619" indent="0">
              <a:buNone/>
              <a:defRPr sz="900"/>
            </a:lvl5pPr>
            <a:lvl6pPr marL="2285772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5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9A2D-CF22-4CD1-A879-1110EB75DD4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6600-A6A7-4819-AB26-9B578D6A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40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10" indent="0">
              <a:buNone/>
              <a:defRPr sz="2400"/>
            </a:lvl3pPr>
            <a:lvl4pPr marL="1371464" indent="0">
              <a:buNone/>
              <a:defRPr sz="2000"/>
            </a:lvl4pPr>
            <a:lvl5pPr marL="1828619" indent="0">
              <a:buNone/>
              <a:defRPr sz="2000"/>
            </a:lvl5pPr>
            <a:lvl6pPr marL="2285772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10" indent="0">
              <a:buNone/>
              <a:defRPr sz="1000"/>
            </a:lvl3pPr>
            <a:lvl4pPr marL="1371464" indent="0">
              <a:buNone/>
              <a:defRPr sz="900"/>
            </a:lvl4pPr>
            <a:lvl5pPr marL="1828619" indent="0">
              <a:buNone/>
              <a:defRPr sz="900"/>
            </a:lvl5pPr>
            <a:lvl6pPr marL="2285772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5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B9A2D-CF22-4CD1-A879-1110EB75DD4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6600-A6A7-4819-AB26-9B578D6A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1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B9A2D-CF22-4CD1-A879-1110EB75DD46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A6600-A6A7-4819-AB26-9B578D6A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4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1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6" indent="-342866" algn="l" defTabSz="914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7" indent="-285722" algn="l" defTabSz="91431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7" indent="-228576" algn="l" defTabSz="914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6" algn="l" defTabSz="91431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6" algn="l" defTabSz="91431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8" indent="-228576" algn="l" defTabSz="914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6" algn="l" defTabSz="914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6" algn="l" defTabSz="914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2" indent="-228576" algn="l" defTabSz="914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0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9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2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77AD9FF5-F29E-4F86-8F05-AAFF61DE633D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 defTabSz="685800"/>
              <a:t>2015-09-15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D92FF175-4005-4FB1-AE00-5D525CE2F4BC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531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Koncepcje logotypów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Pętla Żuławska i Zatoka Gdańska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2818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rostokąt 260"/>
          <p:cNvSpPr/>
          <p:nvPr/>
        </p:nvSpPr>
        <p:spPr>
          <a:xfrm>
            <a:off x="628650" y="3814220"/>
            <a:ext cx="7886700" cy="81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4" tIns="34289" rIns="68574" bIns="34289" rtlCol="0" anchor="ctr"/>
          <a:lstStyle/>
          <a:p>
            <a:pPr algn="ctr"/>
            <a:endParaRPr lang="pl-PL"/>
          </a:p>
        </p:txBody>
      </p:sp>
      <p:sp>
        <p:nvSpPr>
          <p:cNvPr id="268" name="Tytuł 3"/>
          <p:cNvSpPr>
            <a:spLocks noGrp="1"/>
          </p:cNvSpPr>
          <p:nvPr>
            <p:ph type="title"/>
          </p:nvPr>
        </p:nvSpPr>
        <p:spPr>
          <a:xfrm>
            <a:off x="628650" y="56731"/>
            <a:ext cx="7886700" cy="372500"/>
          </a:xfrm>
        </p:spPr>
        <p:txBody>
          <a:bodyPr>
            <a:normAutofit/>
          </a:bodyPr>
          <a:lstStyle/>
          <a:p>
            <a:r>
              <a:rPr lang="pl-PL" sz="1100" b="1" dirty="0"/>
              <a:t>Pętla Żuławska – Propozycja modyfikacji / ujednolicenia</a:t>
            </a:r>
          </a:p>
        </p:txBody>
      </p:sp>
      <p:sp>
        <p:nvSpPr>
          <p:cNvPr id="269" name="Prostokąt 268"/>
          <p:cNvSpPr/>
          <p:nvPr/>
        </p:nvSpPr>
        <p:spPr>
          <a:xfrm>
            <a:off x="628650" y="426626"/>
            <a:ext cx="7886700" cy="27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4" tIns="34289" rIns="68574" bIns="34289"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2437392" y="3361789"/>
            <a:ext cx="499175" cy="196208"/>
          </a:xfrm>
          <a:prstGeom prst="rect">
            <a:avLst/>
          </a:prstGeom>
          <a:noFill/>
        </p:spPr>
        <p:txBody>
          <a:bodyPr wrap="none" lIns="68574" tIns="34289" rIns="68574" bIns="34289" rtlCol="0">
            <a:spAutoFit/>
          </a:bodyPr>
          <a:lstStyle/>
          <a:p>
            <a:pPr algn="ctr"/>
            <a:r>
              <a:rPr lang="pl-PL" sz="800" dirty="0">
                <a:solidFill>
                  <a:schemeClr val="bg2">
                    <a:lumMod val="75000"/>
                  </a:schemeClr>
                </a:solidFill>
              </a:rPr>
              <a:t>Oryginał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6200107" y="3357574"/>
            <a:ext cx="662682" cy="196208"/>
          </a:xfrm>
          <a:prstGeom prst="rect">
            <a:avLst/>
          </a:prstGeom>
          <a:noFill/>
        </p:spPr>
        <p:txBody>
          <a:bodyPr wrap="none" lIns="68574" tIns="34289" rIns="68574" bIns="34289" rtlCol="0">
            <a:spAutoFit/>
          </a:bodyPr>
          <a:lstStyle/>
          <a:p>
            <a:pPr algn="ctr"/>
            <a:r>
              <a:rPr lang="pl-PL" sz="800" dirty="0">
                <a:solidFill>
                  <a:schemeClr val="bg2">
                    <a:lumMod val="75000"/>
                  </a:schemeClr>
                </a:solidFill>
              </a:rPr>
              <a:t>Modyfikacja</a:t>
            </a: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700" y="1059582"/>
            <a:ext cx="2114550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025" y="1045840"/>
            <a:ext cx="1924050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351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rostokąt 260"/>
          <p:cNvSpPr/>
          <p:nvPr/>
        </p:nvSpPr>
        <p:spPr>
          <a:xfrm>
            <a:off x="628650" y="3075806"/>
            <a:ext cx="7886700" cy="81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pl-PL" sz="1400">
              <a:solidFill>
                <a:prstClr val="white"/>
              </a:solidFill>
            </a:endParaRPr>
          </a:p>
        </p:txBody>
      </p:sp>
      <p:sp>
        <p:nvSpPr>
          <p:cNvPr id="268" name="Tytuł 3"/>
          <p:cNvSpPr>
            <a:spLocks noGrp="1"/>
          </p:cNvSpPr>
          <p:nvPr>
            <p:ph type="title"/>
          </p:nvPr>
        </p:nvSpPr>
        <p:spPr>
          <a:xfrm>
            <a:off x="628650" y="56731"/>
            <a:ext cx="7886700" cy="372500"/>
          </a:xfrm>
        </p:spPr>
        <p:txBody>
          <a:bodyPr>
            <a:normAutofit/>
          </a:bodyPr>
          <a:lstStyle/>
          <a:p>
            <a:pPr algn="ctr"/>
            <a:r>
              <a:rPr lang="pl-PL" sz="1100" b="1" dirty="0"/>
              <a:t>Zatoka Gdańska – Koncepcja logo </a:t>
            </a:r>
            <a:r>
              <a:rPr lang="pl-PL" sz="1100" b="1" dirty="0" smtClean="0"/>
              <a:t>01</a:t>
            </a:r>
            <a:endParaRPr lang="pl-PL" sz="1100" b="1" dirty="0"/>
          </a:p>
        </p:txBody>
      </p:sp>
      <p:sp>
        <p:nvSpPr>
          <p:cNvPr id="269" name="Prostokąt 268"/>
          <p:cNvSpPr/>
          <p:nvPr/>
        </p:nvSpPr>
        <p:spPr>
          <a:xfrm>
            <a:off x="628650" y="426626"/>
            <a:ext cx="7886700" cy="27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pl-PL" sz="1400">
              <a:solidFill>
                <a:prstClr val="white"/>
              </a:solidFill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5" y="699542"/>
            <a:ext cx="5848350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66" y="3316957"/>
            <a:ext cx="8113713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08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rostokąt 260"/>
          <p:cNvSpPr/>
          <p:nvPr/>
        </p:nvSpPr>
        <p:spPr>
          <a:xfrm>
            <a:off x="628650" y="3003798"/>
            <a:ext cx="7886700" cy="81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pl-PL"/>
          </a:p>
        </p:txBody>
      </p:sp>
      <p:sp>
        <p:nvSpPr>
          <p:cNvPr id="268" name="Tytuł 3"/>
          <p:cNvSpPr>
            <a:spLocks noGrp="1"/>
          </p:cNvSpPr>
          <p:nvPr>
            <p:ph type="title"/>
          </p:nvPr>
        </p:nvSpPr>
        <p:spPr>
          <a:xfrm>
            <a:off x="628650" y="56730"/>
            <a:ext cx="7886700" cy="372500"/>
          </a:xfrm>
        </p:spPr>
        <p:txBody>
          <a:bodyPr>
            <a:normAutofit/>
          </a:bodyPr>
          <a:lstStyle/>
          <a:p>
            <a:pPr algn="ctr"/>
            <a:r>
              <a:rPr lang="pl-PL" sz="1100" b="1" dirty="0"/>
              <a:t>Zatoka Gdańska – Koncepcja logo </a:t>
            </a:r>
            <a:r>
              <a:rPr lang="pl-PL" sz="1100" b="1" dirty="0" smtClean="0"/>
              <a:t>02</a:t>
            </a:r>
            <a:endParaRPr lang="pl-PL" sz="1100" b="1" dirty="0"/>
          </a:p>
        </p:txBody>
      </p:sp>
      <p:sp>
        <p:nvSpPr>
          <p:cNvPr id="269" name="Prostokąt 268"/>
          <p:cNvSpPr/>
          <p:nvPr/>
        </p:nvSpPr>
        <p:spPr>
          <a:xfrm>
            <a:off x="628650" y="426626"/>
            <a:ext cx="7886700" cy="27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pl-PL"/>
          </a:p>
        </p:txBody>
      </p:sp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838" y="699542"/>
            <a:ext cx="6408737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49" y="3291830"/>
            <a:ext cx="712311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475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rostokąt 260"/>
          <p:cNvSpPr/>
          <p:nvPr/>
        </p:nvSpPr>
        <p:spPr>
          <a:xfrm>
            <a:off x="628650" y="2859782"/>
            <a:ext cx="7886700" cy="81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4" tIns="34289" rIns="68574" bIns="34289" rtlCol="0" anchor="ctr"/>
          <a:lstStyle/>
          <a:p>
            <a:pPr algn="ctr"/>
            <a:endParaRPr lang="pl-PL"/>
          </a:p>
        </p:txBody>
      </p:sp>
      <p:sp>
        <p:nvSpPr>
          <p:cNvPr id="1289" name="pole tekstowe 1288"/>
          <p:cNvSpPr txBox="1"/>
          <p:nvPr/>
        </p:nvSpPr>
        <p:spPr>
          <a:xfrm>
            <a:off x="5729946" y="4764982"/>
            <a:ext cx="2253262" cy="196208"/>
          </a:xfrm>
          <a:prstGeom prst="rect">
            <a:avLst/>
          </a:prstGeom>
          <a:noFill/>
        </p:spPr>
        <p:txBody>
          <a:bodyPr wrap="none" lIns="68574" tIns="34289" rIns="68574" bIns="34289" rtlCol="0">
            <a:spAutoFit/>
          </a:bodyPr>
          <a:lstStyle/>
          <a:p>
            <a:r>
              <a:rPr lang="pl-PL" sz="800" dirty="0">
                <a:latin typeface="+mj-lt"/>
              </a:rPr>
              <a:t>Styl wykonania nawiązuje do powyższych znaków</a:t>
            </a:r>
          </a:p>
        </p:txBody>
      </p:sp>
      <p:sp>
        <p:nvSpPr>
          <p:cNvPr id="268" name="Tytuł 3"/>
          <p:cNvSpPr>
            <a:spLocks noGrp="1"/>
          </p:cNvSpPr>
          <p:nvPr>
            <p:ph type="title"/>
          </p:nvPr>
        </p:nvSpPr>
        <p:spPr>
          <a:xfrm>
            <a:off x="628650" y="56731"/>
            <a:ext cx="7886700" cy="372500"/>
          </a:xfrm>
        </p:spPr>
        <p:txBody>
          <a:bodyPr>
            <a:normAutofit/>
          </a:bodyPr>
          <a:lstStyle/>
          <a:p>
            <a:r>
              <a:rPr lang="pl-PL" sz="1100" b="1" dirty="0"/>
              <a:t>Zatoka Gdańska – Koncepcja logo </a:t>
            </a:r>
            <a:r>
              <a:rPr lang="pl-PL" sz="1100" b="1" dirty="0" smtClean="0"/>
              <a:t>03</a:t>
            </a:r>
            <a:endParaRPr lang="pl-PL" sz="1100" b="1" dirty="0"/>
          </a:p>
        </p:txBody>
      </p:sp>
      <p:sp>
        <p:nvSpPr>
          <p:cNvPr id="269" name="Prostokąt 268"/>
          <p:cNvSpPr/>
          <p:nvPr/>
        </p:nvSpPr>
        <p:spPr>
          <a:xfrm>
            <a:off x="628650" y="426626"/>
            <a:ext cx="7886700" cy="27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4" tIns="34289" rIns="68574" bIns="34289" rtlCol="0" anchor="ctr"/>
          <a:lstStyle/>
          <a:p>
            <a:pPr algn="ctr"/>
            <a:endParaRPr lang="pl-PL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5" y="555527"/>
            <a:ext cx="5505450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896" y="3050231"/>
            <a:ext cx="6818313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384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rostokąt 260"/>
          <p:cNvSpPr/>
          <p:nvPr/>
        </p:nvSpPr>
        <p:spPr>
          <a:xfrm>
            <a:off x="628650" y="3542371"/>
            <a:ext cx="7886700" cy="81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4" tIns="34289" rIns="68574" bIns="34289" rtlCol="0" anchor="ctr"/>
          <a:lstStyle/>
          <a:p>
            <a:pPr algn="ctr"/>
            <a:endParaRPr lang="pl-PL"/>
          </a:p>
        </p:txBody>
      </p:sp>
      <p:sp>
        <p:nvSpPr>
          <p:cNvPr id="268" name="Tytuł 3"/>
          <p:cNvSpPr>
            <a:spLocks noGrp="1"/>
          </p:cNvSpPr>
          <p:nvPr>
            <p:ph type="title"/>
          </p:nvPr>
        </p:nvSpPr>
        <p:spPr>
          <a:xfrm>
            <a:off x="628650" y="56731"/>
            <a:ext cx="7886700" cy="372500"/>
          </a:xfrm>
        </p:spPr>
        <p:txBody>
          <a:bodyPr>
            <a:normAutofit/>
          </a:bodyPr>
          <a:lstStyle/>
          <a:p>
            <a:r>
              <a:rPr lang="pl-PL" sz="1100" b="1" dirty="0"/>
              <a:t>Zatoka Gdańska – Koncepcja logo </a:t>
            </a:r>
            <a:r>
              <a:rPr lang="pl-PL" sz="1100" b="1" dirty="0" smtClean="0"/>
              <a:t>04</a:t>
            </a:r>
            <a:endParaRPr lang="pl-PL" sz="1100" b="1" dirty="0"/>
          </a:p>
        </p:txBody>
      </p:sp>
      <p:sp>
        <p:nvSpPr>
          <p:cNvPr id="269" name="Prostokąt 268"/>
          <p:cNvSpPr/>
          <p:nvPr/>
        </p:nvSpPr>
        <p:spPr>
          <a:xfrm>
            <a:off x="628650" y="426626"/>
            <a:ext cx="7886700" cy="27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4" tIns="34289" rIns="68574" bIns="34289" rtlCol="0" anchor="ctr"/>
          <a:lstStyle/>
          <a:p>
            <a:pPr algn="ctr"/>
            <a:endParaRPr lang="pl-PL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212" y="987574"/>
            <a:ext cx="5753100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713" y="3550471"/>
            <a:ext cx="612457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56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628650" y="56731"/>
            <a:ext cx="7886700" cy="372500"/>
          </a:xfrm>
        </p:spPr>
        <p:txBody>
          <a:bodyPr>
            <a:normAutofit/>
          </a:bodyPr>
          <a:lstStyle/>
          <a:p>
            <a:r>
              <a:rPr lang="pl-PL" sz="1100" b="1" dirty="0"/>
              <a:t>Pętla Żuławska – Modyfikacja wraz z innymi znakami</a:t>
            </a:r>
          </a:p>
        </p:txBody>
      </p:sp>
      <p:sp>
        <p:nvSpPr>
          <p:cNvPr id="6" name="Prostokąt 5"/>
          <p:cNvSpPr/>
          <p:nvPr/>
        </p:nvSpPr>
        <p:spPr>
          <a:xfrm>
            <a:off x="628650" y="426626"/>
            <a:ext cx="7886700" cy="27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4" tIns="34289" rIns="68574" bIns="34289"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628650" y="2643758"/>
            <a:ext cx="7886700" cy="81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4" tIns="34289" rIns="68574" bIns="34289"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 rot="16200000">
            <a:off x="2547000" y="2930096"/>
            <a:ext cx="4050000" cy="81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4" tIns="34289" rIns="68574" bIns="34289" rtlCol="0" anchor="ctr"/>
          <a:lstStyle/>
          <a:p>
            <a:pPr algn="ctr"/>
            <a:endParaRPr lang="pl-PL"/>
          </a:p>
        </p:txBody>
      </p:sp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027" y="3088158"/>
            <a:ext cx="31051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167270"/>
            <a:ext cx="31527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5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059582"/>
            <a:ext cx="320992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7" name="Picture 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059582"/>
            <a:ext cx="2905125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04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54</Words>
  <Application>Microsoft Office PowerPoint</Application>
  <PresentationFormat>Pokaz na ekranie (16:9)</PresentationFormat>
  <Paragraphs>11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7</vt:i4>
      </vt:variant>
    </vt:vector>
  </HeadingPairs>
  <TitlesOfParts>
    <vt:vector size="9" baseType="lpstr">
      <vt:lpstr>Motyw pakietu Office</vt:lpstr>
      <vt:lpstr>2_Motyw pakietu Office</vt:lpstr>
      <vt:lpstr>Koncepcje logotypów</vt:lpstr>
      <vt:lpstr>Pętla Żuławska – Propozycja modyfikacji / ujednolicenia</vt:lpstr>
      <vt:lpstr>Zatoka Gdańska – Koncepcja logo 01</vt:lpstr>
      <vt:lpstr>Zatoka Gdańska – Koncepcja logo 02</vt:lpstr>
      <vt:lpstr>Zatoka Gdańska – Koncepcja logo 03</vt:lpstr>
      <vt:lpstr>Zatoka Gdańska – Koncepcja logo 04</vt:lpstr>
      <vt:lpstr>Pętla Żuławska – Modyfikacja wraz z innymi znakami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zarządzania marką turystyczną dla potrzeb realizacji projektu „Strategia kreacji i promocji marki dla oferty turystycznej Pętli Żuławskiej i Zatoki Gdańskiej”</dc:title>
  <dc:creator>Olgierd Witczak</dc:creator>
  <cp:lastModifiedBy>EU-CONSULT</cp:lastModifiedBy>
  <cp:revision>56</cp:revision>
  <dcterms:created xsi:type="dcterms:W3CDTF">2015-09-01T18:25:08Z</dcterms:created>
  <dcterms:modified xsi:type="dcterms:W3CDTF">2015-09-15T06:44:35Z</dcterms:modified>
</cp:coreProperties>
</file>